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dat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0a0972b70147f0" /><Relationship Type="http://schemas.openxmlformats.org/officeDocument/2006/relationships/extended-properties" Target="/docProps/app.xml" Id="R180db156a53f4c29" /><Relationship Type="http://schemas.openxmlformats.org/officeDocument/2006/relationships/officeDocument" Target="/ppt/presentation.xml" Id="Re768ea8ea6dc4bf1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55eff7a6e33c4083"/>
    <p:sldMasterId xmlns:r="http://schemas.openxmlformats.org/officeDocument/2006/relationships" id="2147483660" r:id="Re44ca206bfc34969"/>
  </p:sldMasterIdLst>
  <p:notesMasterIdLst>
    <p:notesMasterId xmlns:r="http://schemas.openxmlformats.org/officeDocument/2006/relationships" r:id="Re17e27739f984add"/>
  </p:notesMasterIdLst>
  <p:sldIdLst>
    <p:sldId xmlns:r="http://schemas.openxmlformats.org/officeDocument/2006/relationships" id="256" r:id="R4f24560f4b094696"/>
    <p:sldId xmlns:r="http://schemas.openxmlformats.org/officeDocument/2006/relationships" id="257" r:id="Re24a2181254f4d90"/>
    <p:sldId xmlns:r="http://schemas.openxmlformats.org/officeDocument/2006/relationships" id="258" r:id="R6aa86dbbef734c1a"/>
    <p:sldId xmlns:r="http://schemas.openxmlformats.org/officeDocument/2006/relationships" id="259" r:id="Rdaea1f0c32324234"/>
    <p:sldId xmlns:r="http://schemas.openxmlformats.org/officeDocument/2006/relationships" id="260" r:id="R35ba4ade86844f52"/>
    <p:sldId xmlns:r="http://schemas.openxmlformats.org/officeDocument/2006/relationships" id="261" r:id="R92312b5073474167"/>
    <p:sldId xmlns:r="http://schemas.openxmlformats.org/officeDocument/2006/relationships" id="262" r:id="R3b619d317e55432c"/>
    <p:sldId xmlns:r="http://schemas.openxmlformats.org/officeDocument/2006/relationships" id="263" r:id="R782f51ca1eaf4cc6"/>
  </p:sldIdLst>
  <p:sldSz cx="9144000" cy="5143500"/>
  <p:notesSz cx="6858000" cy="9144000"/>
  <p:embeddedFontLst>
    <p:embeddedFont>
      <p:font typeface="Inter Tight Light"/>
      <p:regular xmlns:r="http://schemas.openxmlformats.org/officeDocument/2006/relationships" r:id="R9082a4b8219f4dc4"/>
      <p:bold xmlns:r="http://schemas.openxmlformats.org/officeDocument/2006/relationships" r:id="R1907a0cdfa6b4658"/>
      <p:italic xmlns:r="http://schemas.openxmlformats.org/officeDocument/2006/relationships" r:id="R3365e2f7329144da"/>
      <p:boldItalic xmlns:r="http://schemas.openxmlformats.org/officeDocument/2006/relationships" r:id="R43a0744aea664d41"/>
    </p:embeddedFont>
    <p:embeddedFont>
      <p:font typeface="Archivo"/>
      <p:regular xmlns:r="http://schemas.openxmlformats.org/officeDocument/2006/relationships" r:id="R89928a4666ee4264"/>
      <p:bold xmlns:r="http://schemas.openxmlformats.org/officeDocument/2006/relationships" r:id="R86eb013fc62e47bf"/>
      <p:italic xmlns:r="http://schemas.openxmlformats.org/officeDocument/2006/relationships" r:id="R7eae68194120468e"/>
      <p:boldItalic xmlns:r="http://schemas.openxmlformats.org/officeDocument/2006/relationships" r:id="R87c99c90bcf14782"/>
    </p:embeddedFont>
  </p:embeddedFontLst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xmlns:r="http://schemas.openxmlformats.org/officeDocument/2006/relationships" def="{898C90D5-7BDE-4987-A4A3-DA2D14487855}">
  <a:tblStyle styleId="{898C90D5-7BDE-4987-A4A3-DA2D1448785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682a1960d442cf" /><Relationship Type="http://schemas.openxmlformats.org/officeDocument/2006/relationships/slideMaster" Target="/ppt/slideMasters/slideMaster1.xml" Id="R55eff7a6e33c4083" /><Relationship Type="http://schemas.openxmlformats.org/officeDocument/2006/relationships/slideMaster" Target="/ppt/slideMasters/slideMaster2.xml" Id="Re44ca206bfc34969" /><Relationship Type="http://schemas.openxmlformats.org/officeDocument/2006/relationships/notesMaster" Target="/ppt/notesMasters/notesMaster1.xml" Id="Re17e27739f984add" /><Relationship Type="http://schemas.openxmlformats.org/officeDocument/2006/relationships/presProps" Target="/ppt/presProps.xml" Id="Rea60a3a137644260" /><Relationship Type="http://schemas.openxmlformats.org/officeDocument/2006/relationships/viewProps" Target="/ppt/viewProps.xml" Id="Rbc1320f4a92d4629" /><Relationship Type="http://schemas.openxmlformats.org/officeDocument/2006/relationships/tableStyles" Target="/ppt/tableStyles.xml" Id="R20a6eb45defe4d56" /><Relationship Type="http://schemas.openxmlformats.org/officeDocument/2006/relationships/font" Target="/ppt/fonts/font.dat" Id="R9082a4b8219f4dc4" /><Relationship Type="http://schemas.openxmlformats.org/officeDocument/2006/relationships/font" Target="/ppt/fonts/font2.dat" Id="R1907a0cdfa6b4658" /><Relationship Type="http://schemas.openxmlformats.org/officeDocument/2006/relationships/font" Target="/ppt/fonts/font3.dat" Id="R3365e2f7329144da" /><Relationship Type="http://schemas.openxmlformats.org/officeDocument/2006/relationships/font" Target="/ppt/fonts/font4.dat" Id="R43a0744aea664d41" /><Relationship Type="http://schemas.openxmlformats.org/officeDocument/2006/relationships/font" Target="/ppt/fonts/font5.dat" Id="R89928a4666ee4264" /><Relationship Type="http://schemas.openxmlformats.org/officeDocument/2006/relationships/font" Target="/ppt/fonts/font6.dat" Id="R86eb013fc62e47bf" /><Relationship Type="http://schemas.openxmlformats.org/officeDocument/2006/relationships/font" Target="/ppt/fonts/font7.dat" Id="R7eae68194120468e" /><Relationship Type="http://schemas.openxmlformats.org/officeDocument/2006/relationships/font" Target="/ppt/fonts/font8.dat" Id="R87c99c90bcf14782" /><Relationship Type="http://schemas.openxmlformats.org/officeDocument/2006/relationships/slide" Target="/ppt/slides/slide1.xml" Id="R4f24560f4b094696" /><Relationship Type="http://schemas.openxmlformats.org/officeDocument/2006/relationships/slide" Target="/ppt/slides/slide2.xml" Id="Re24a2181254f4d90" /><Relationship Type="http://schemas.openxmlformats.org/officeDocument/2006/relationships/slide" Target="/ppt/slides/slide3.xml" Id="R6aa86dbbef734c1a" /><Relationship Type="http://schemas.openxmlformats.org/officeDocument/2006/relationships/slide" Target="/ppt/slides/slide4.xml" Id="Rdaea1f0c32324234" /><Relationship Type="http://schemas.openxmlformats.org/officeDocument/2006/relationships/slide" Target="/ppt/slides/slide5.xml" Id="R35ba4ade86844f52" /><Relationship Type="http://schemas.openxmlformats.org/officeDocument/2006/relationships/slide" Target="/ppt/slides/slide6.xml" Id="R92312b5073474167" /><Relationship Type="http://schemas.openxmlformats.org/officeDocument/2006/relationships/slide" Target="/ppt/slides/slide7.xml" Id="R3b619d317e55432c" /><Relationship Type="http://schemas.openxmlformats.org/officeDocument/2006/relationships/slide" Target="/ppt/slides/slide8.xml" Id="R782f51ca1eaf4c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9c9b04e79e2448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1f00525b7f4897" /><Relationship Type="http://schemas.openxmlformats.org/officeDocument/2006/relationships/notesMaster" Target="/ppt/notesMasters/notesMaster1.xml" Id="R28582e7309cb42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ec70dfaffd4394" /><Relationship Type="http://schemas.openxmlformats.org/officeDocument/2006/relationships/notesMaster" Target="/ppt/notesMasters/notesMaster1.xml" Id="R69f72827169641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23f105355a4c0b" /><Relationship Type="http://schemas.openxmlformats.org/officeDocument/2006/relationships/notesMaster" Target="/ppt/notesMasters/notesMaster1.xml" Id="R725a40b953d844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8f2c6309b54c68" /><Relationship Type="http://schemas.openxmlformats.org/officeDocument/2006/relationships/notesMaster" Target="/ppt/notesMasters/notesMaster1.xml" Id="R71844f3d881b44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00f77eea974ce6" /><Relationship Type="http://schemas.openxmlformats.org/officeDocument/2006/relationships/notesMaster" Target="/ppt/notesMasters/notesMaster1.xml" Id="R96edee6237bd43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9a2d3ec3a94216" /><Relationship Type="http://schemas.openxmlformats.org/officeDocument/2006/relationships/notesMaster" Target="/ppt/notesMasters/notesMaster1.xml" Id="R8646baf2d0f246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43103ebe42415a" /><Relationship Type="http://schemas.openxmlformats.org/officeDocument/2006/relationships/notesMaster" Target="/ppt/notesMasters/notesMaster1.xml" Id="R8267393f296d48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adb681d457415a" /><Relationship Type="http://schemas.openxmlformats.org/officeDocument/2006/relationships/notesMaster" Target="/ppt/notesMasters/notesMaster1.xml" Id="Rc2eb6845ef1e45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https://unsplash.com/photos/interior-of-a-living-room-XyGvEj587Mc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Arwin Neil Baichoo: https://unsplash.com/photos/a-close-up-of-a-piece-of-wood-jG2SnS0lPt4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https://unsplash.com/photos/a-living-room-filled-with-furniture-and-a-large-window-IDakSqSTG4A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https://unsplash.com/photos/interior-of-a-living-room-XyGvEj587Mc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Arwin Neil Baichoo: https://unsplash.com/photos/a-close-up-of-a-piece-of-wood-jG2SnS0lPt4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https://unsplash.com/photos/a-living-room-filled-with-furniture-and-a-large-window-IDakSqSTG4A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https://unsplash.com/photos/interior-of-a-living-room-XyGvEj587Mc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Arwin Neil Baichoo: https://unsplash.com/photos/a-close-up-of-a-piece-of-wood-jG2SnS0lPt4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https://unsplash.com/photos/a-living-room-filled-with-furniture-and-a-large-window-IDakSqSTG4A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https://unsplash.com/photos/interior-of-a-living-room-XyGvEj587Mc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Arwin Neil Baichoo: https://unsplash.com/photos/a-close-up-of-a-piece-of-wood-jG2SnS0lPt4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https://unsplash.com/photos/a-living-room-filled-with-furniture-and-a-large-window-IDakSqSTG4A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https://unsplash.com/photos/interior-of-a-living-room-XyGvEj587Mc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Arwin Neil Baichoo: https://unsplash.com/photos/a-close-up-of-a-piece-of-wood-jG2SnS0lPt4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https://unsplash.com/photos/a-living-room-filled-with-furniture-and-a-large-window-IDakSqSTG4A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Fictional presentation design sample adapted by Pescao. The supplied Real Estate template is a composition reference. Photography is a visual mood reference, not a named property, commissioned client, Pescao staff or evidence of performance. RETRATO INMOBILIARIO: https://unsplash.com/photos/modern-home-with-pool-and-outdoor-seating-area-_ELoYrhi3ao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https://unsplash.com/photos/living-room-interior-6japTIjUQoI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https://unsplash.com/photos/a-living-room-filled-with-furniture-and-a-large-window-vGLUZotkE4Q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Francesca Tosolini: https://unsplash.com/photos/interior-of-a-living-room-XyGvEj587Mc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Arwin Neil Baichoo: https://unsplash.com/photos/a-close-up-of-a-piece-of-wood-jG2SnS0lPt4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Alex Tyson: https://unsplash.com/photos/a-living-room-filled-with-furniture-and-a-large-window-IDakSqSTG4A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43d8336035451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92ef37da9e4c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4990bd2791415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983a654a73408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bba10dd7e1441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2cf214ec6b4b4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9fe5b55d9c40fa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6347239a3c482a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567e0405964c0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b733ea689144f2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77f5c33a914cdb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11fce710cc14f48" /><Relationship Type="http://schemas.openxmlformats.org/officeDocument/2006/relationships/image" Target="/ppt/media/image.jpeg" Id="Rd7455daa2ead4c19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25a2b8481664995" /><Relationship Type="http://schemas.openxmlformats.org/officeDocument/2006/relationships/image" Target="/ppt/media/image.jpeg" Id="R020b63dac81044cf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ea0264ee7d04810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991b320f5f44a49" /><Relationship Type="http://schemas.openxmlformats.org/officeDocument/2006/relationships/image" Target="/ppt/media/image.jpeg" Id="R30fd0c4eea4f4403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028dcecd9e54746" /><Relationship Type="http://schemas.openxmlformats.org/officeDocument/2006/relationships/image" Target="/ppt/media/image.jpeg" Id="R695ca4a45cae41ca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c2bfeddc8a644b9" /><Relationship Type="http://schemas.openxmlformats.org/officeDocument/2006/relationships/image" Target="/ppt/media/image.jpeg" Id="R443635bc364d4d80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89a3df00d644c37" /><Relationship Type="http://schemas.openxmlformats.org/officeDocument/2006/relationships/image" Target="/ppt/media/image.jpeg" Id="R22ddfe3338364be7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a677162b770451b" /><Relationship Type="http://schemas.openxmlformats.org/officeDocument/2006/relationships/image" Target="/ppt/media/image.jpeg" Id="Ra4c6798848f54501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073ffecce94c58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a159203f13d445a" /><Relationship Type="http://schemas.openxmlformats.org/officeDocument/2006/relationships/image" Target="/ppt/media/image.jpeg" Id="R4040d91de0cd493f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475c6337f164545" /><Relationship Type="http://schemas.openxmlformats.org/officeDocument/2006/relationships/image" Target="/ppt/media/image.jpeg" Id="R8dca566a88954611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03db90a132046b7" /><Relationship Type="http://schemas.openxmlformats.org/officeDocument/2006/relationships/image" Target="/ppt/media/image.jpeg" Id="R54e751d223124845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9e54ab6a4234a5a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b59fa23058c4466" /><Relationship Type="http://schemas.openxmlformats.org/officeDocument/2006/relationships/image" Target="/ppt/media/image.jpeg" Id="R9b99e81303a64f87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78acb6a304a40c1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27051b011934f63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7e6f0d9b7df4f41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9412a3a9760495f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f73ab6bbdc3471c" /></Relationships>
</file>

<file path=ppt/slideLayouts/_rels/slideLayout3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4838478d16449dc" /><Relationship Type="http://schemas.openxmlformats.org/officeDocument/2006/relationships/image" Target="/ppt/media/image.jpeg" Id="R46191b790e6942f8" /></Relationships>
</file>

<file path=ppt/slideLayouts/_rels/slideLayout3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777f8562a34475a" /></Relationships>
</file>

<file path=ppt/slideLayouts/slideLayout1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Google Shape;10;p2">
            <a:extLst xmlns:a="http://schemas.openxmlformats.org/drawingml/2006/main">
              <a:ext uri="{FF2B5EF4-FFF2-40B4-BE49-F238E27FC236}">
                <a16:creationId xmlns:a16="http://schemas.microsoft.com/office/drawing/2014/main" id="{F3B70E7D-D0E2-4833-B8D4-A75F6986CDF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311708" y="744575"/>
            <a:ext cx="8520600" cy="2052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 xmlns:a="http://schemas.openxmlformats.org/drawingml/2006/main"/>
        </p:txBody>
      </p:sp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FF2FE8DE-C2AC-469A-B610-C468849676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11700" y="2834125"/>
            <a:ext cx="8520600" cy="792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 xmlns:a="http://schemas.openxmlformats.org/drawingml/2006/main"/>
        </p:txBody>
      </p:sp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672716F6-A0F2-4E2B-9849-658BA0A8E8A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oogle Shape;14;p3">
            <a:extLst xmlns:a="http://schemas.openxmlformats.org/drawingml/2006/main">
              <a:ext uri="{FF2B5EF4-FFF2-40B4-BE49-F238E27FC236}">
                <a16:creationId xmlns:a16="http://schemas.microsoft.com/office/drawing/2014/main" id="{BE679472-A8E3-4233-ADF2-6F48F4A2C2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2150850"/>
            <a:ext cx="8520600" cy="841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 xmlns:a="http://schemas.openxmlformats.org/drawingml/2006/main"/>
        </p:txBody>
      </p:sp>
      <p:sp>
        <p:nvSpPr>
          <p:cNvPr id="15" name="Google Shape;15;p3">
            <a:extLst xmlns:a="http://schemas.openxmlformats.org/drawingml/2006/main">
              <a:ext uri="{FF2B5EF4-FFF2-40B4-BE49-F238E27FC236}">
                <a16:creationId xmlns:a16="http://schemas.microsoft.com/office/drawing/2014/main" id="{00020298-90A7-43E8-B9A4-665A65B481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4">
            <a:extLst xmlns:a="http://schemas.openxmlformats.org/drawingml/2006/main">
              <a:ext uri="{FF2B5EF4-FFF2-40B4-BE49-F238E27FC236}">
                <a16:creationId xmlns:a16="http://schemas.microsoft.com/office/drawing/2014/main" id="{E212484B-6A8D-44B4-AA5D-2D62E7210B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18" name="Google Shape;18;p4">
            <a:extLst xmlns:a="http://schemas.openxmlformats.org/drawingml/2006/main">
              <a:ext uri="{FF2B5EF4-FFF2-40B4-BE49-F238E27FC236}">
                <a16:creationId xmlns:a16="http://schemas.microsoft.com/office/drawing/2014/main" id="{1DA3FEB8-412A-4EA2-80BE-AA31D2AA28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152475"/>
            <a:ext cx="8520600" cy="341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9" name="Google Shape;19;p4">
            <a:extLst xmlns:a="http://schemas.openxmlformats.org/drawingml/2006/main">
              <a:ext uri="{FF2B5EF4-FFF2-40B4-BE49-F238E27FC236}">
                <a16:creationId xmlns:a16="http://schemas.microsoft.com/office/drawing/2014/main" id="{35DC8B67-7F1F-4858-905D-878E348506F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Title and two columns">
  <p:cSld name="TITLE_AND_TWO_COLUMN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Google Shape;21;p5">
            <a:extLst xmlns:a="http://schemas.openxmlformats.org/drawingml/2006/main">
              <a:ext uri="{FF2B5EF4-FFF2-40B4-BE49-F238E27FC236}">
                <a16:creationId xmlns:a16="http://schemas.microsoft.com/office/drawing/2014/main" id="{AEC58AA3-548B-46E3-AA16-23E5B88587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2" name="Google Shape;22;p5">
            <a:extLst xmlns:a="http://schemas.openxmlformats.org/drawingml/2006/main">
              <a:ext uri="{FF2B5EF4-FFF2-40B4-BE49-F238E27FC236}">
                <a16:creationId xmlns:a16="http://schemas.microsoft.com/office/drawing/2014/main" id="{9F57602C-4892-4672-94D0-D774C5339E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152475"/>
            <a:ext cx="3999900" cy="341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23" name="Google Shape;23;p5">
            <a:extLst xmlns:a="http://schemas.openxmlformats.org/drawingml/2006/main">
              <a:ext uri="{FF2B5EF4-FFF2-40B4-BE49-F238E27FC236}">
                <a16:creationId xmlns:a16="http://schemas.microsoft.com/office/drawing/2014/main" id="{2523C2BA-39AC-4EC7-B4D0-D461AF4B0B7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832400" y="1152475"/>
            <a:ext cx="3999900" cy="341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24" name="Google Shape;24;p5">
            <a:extLst xmlns:a="http://schemas.openxmlformats.org/drawingml/2006/main">
              <a:ext uri="{FF2B5EF4-FFF2-40B4-BE49-F238E27FC236}">
                <a16:creationId xmlns:a16="http://schemas.microsoft.com/office/drawing/2014/main" id="{952B60D5-13EE-449B-90A7-54967813123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Google Shape;26;p6">
            <a:extLst xmlns:a="http://schemas.openxmlformats.org/drawingml/2006/main">
              <a:ext uri="{FF2B5EF4-FFF2-40B4-BE49-F238E27FC236}">
                <a16:creationId xmlns:a16="http://schemas.microsoft.com/office/drawing/2014/main" id="{715F0005-C8FC-4FD3-AFA2-1839260436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7" name="Google Shape;27;p6">
            <a:extLst xmlns:a="http://schemas.openxmlformats.org/drawingml/2006/main">
              <a:ext uri="{FF2B5EF4-FFF2-40B4-BE49-F238E27FC236}">
                <a16:creationId xmlns:a16="http://schemas.microsoft.com/office/drawing/2014/main" id="{61974E29-82BD-418E-8167-01B9380142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One column text">
  <p:cSld name="ONE_COLUM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Google Shape;29;p7">
            <a:extLst xmlns:a="http://schemas.openxmlformats.org/drawingml/2006/main">
              <a:ext uri="{FF2B5EF4-FFF2-40B4-BE49-F238E27FC236}">
                <a16:creationId xmlns:a16="http://schemas.microsoft.com/office/drawing/2014/main" id="{2DD4B060-2871-4D23-B352-7B8FFA1A34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555600"/>
            <a:ext cx="2808000" cy="755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 xmlns:a="http://schemas.openxmlformats.org/drawingml/2006/main"/>
        </p:txBody>
      </p:sp>
      <p:sp>
        <p:nvSpPr>
          <p:cNvPr id="30" name="Google Shape;30;p7">
            <a:extLst xmlns:a="http://schemas.openxmlformats.org/drawingml/2006/main">
              <a:ext uri="{FF2B5EF4-FFF2-40B4-BE49-F238E27FC236}">
                <a16:creationId xmlns:a16="http://schemas.microsoft.com/office/drawing/2014/main" id="{A8E94E85-8BD0-49B9-800F-AD2119BB14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389600"/>
            <a:ext cx="2808000" cy="3179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31" name="Google Shape;31;p7">
            <a:extLst xmlns:a="http://schemas.openxmlformats.org/drawingml/2006/main">
              <a:ext uri="{FF2B5EF4-FFF2-40B4-BE49-F238E27FC236}">
                <a16:creationId xmlns:a16="http://schemas.microsoft.com/office/drawing/2014/main" id="{37EEA1AB-028C-463E-A52C-B2F96E19D57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Main point">
  <p:cSld name="MAIN_POI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Google Shape;33;p8">
            <a:extLst xmlns:a="http://schemas.openxmlformats.org/drawingml/2006/main">
              <a:ext uri="{FF2B5EF4-FFF2-40B4-BE49-F238E27FC236}">
                <a16:creationId xmlns:a16="http://schemas.microsoft.com/office/drawing/2014/main" id="{629FEE53-D87A-4297-AD4C-11A2B4604F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90250" y="450150"/>
            <a:ext cx="6367800" cy="4090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 xmlns:a="http://schemas.openxmlformats.org/drawingml/2006/main"/>
        </p:txBody>
      </p:sp>
      <p:sp>
        <p:nvSpPr>
          <p:cNvPr id="34" name="Google Shape;34;p8">
            <a:extLst xmlns:a="http://schemas.openxmlformats.org/drawingml/2006/main">
              <a:ext uri="{FF2B5EF4-FFF2-40B4-BE49-F238E27FC236}">
                <a16:creationId xmlns:a16="http://schemas.microsoft.com/office/drawing/2014/main" id="{782CB27E-7F19-464D-8C46-57CAD258FB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Section title and description">
  <p:cSld name="SECTION_TITLE_AND_DESCRI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Google Shape;36;p9">
            <a:extLst xmlns:a="http://schemas.openxmlformats.org/drawingml/2006/main">
              <a:ext uri="{FF2B5EF4-FFF2-40B4-BE49-F238E27FC236}">
                <a16:creationId xmlns:a16="http://schemas.microsoft.com/office/drawing/2014/main" id="{CC9DB362-EBEF-46BC-8AAB-CAB30A8E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-125"/>
            <a:ext cx="45720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>
            <a:extLst xmlns:a="http://schemas.openxmlformats.org/drawingml/2006/main">
              <a:ext uri="{FF2B5EF4-FFF2-40B4-BE49-F238E27FC236}">
                <a16:creationId xmlns:a16="http://schemas.microsoft.com/office/drawing/2014/main" id="{8C88554A-62E3-498A-95F1-428BC004E4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65500" y="1233175"/>
            <a:ext cx="4045200" cy="1482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 xmlns:a="http://schemas.openxmlformats.org/drawingml/2006/main"/>
        </p:txBody>
      </p:sp>
      <p:sp>
        <p:nvSpPr>
          <p:cNvPr id="38" name="Google Shape;38;p9">
            <a:extLst xmlns:a="http://schemas.openxmlformats.org/drawingml/2006/main">
              <a:ext uri="{FF2B5EF4-FFF2-40B4-BE49-F238E27FC236}">
                <a16:creationId xmlns:a16="http://schemas.microsoft.com/office/drawing/2014/main" id="{48E07EC1-9B45-42CC-8080-9075325FDBB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65500" y="2803075"/>
            <a:ext cx="4045200" cy="1235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 xmlns:a="http://schemas.openxmlformats.org/drawingml/2006/main"/>
        </p:txBody>
      </p:sp>
      <p:sp>
        <p:nvSpPr>
          <p:cNvPr id="39" name="Google Shape;39;p9">
            <a:extLst xmlns:a="http://schemas.openxmlformats.org/drawingml/2006/main">
              <a:ext uri="{FF2B5EF4-FFF2-40B4-BE49-F238E27FC236}">
                <a16:creationId xmlns:a16="http://schemas.microsoft.com/office/drawing/2014/main" id="{ED026014-F36F-4923-8801-E4CCFA3A4D0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939500" y="724075"/>
            <a:ext cx="3837000" cy="3695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40" name="Google Shape;40;p9">
            <a:extLst xmlns:a="http://schemas.openxmlformats.org/drawingml/2006/main">
              <a:ext uri="{FF2B5EF4-FFF2-40B4-BE49-F238E27FC236}">
                <a16:creationId xmlns:a16="http://schemas.microsoft.com/office/drawing/2014/main" id="{D83C0A07-AED4-46B7-A5CB-7C9415DE759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Caption">
  <p:cSld name="CAPTION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Google Shape;42;p10">
            <a:extLst xmlns:a="http://schemas.openxmlformats.org/drawingml/2006/main">
              <a:ext uri="{FF2B5EF4-FFF2-40B4-BE49-F238E27FC236}">
                <a16:creationId xmlns:a16="http://schemas.microsoft.com/office/drawing/2014/main" id="{B1CB8A58-E365-481B-ADA8-AF3BD256FD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4230575"/>
            <a:ext cx="5998800" cy="605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45720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 xmlns:a="http://schemas.openxmlformats.org/drawingml/2006/main"/>
        </p:txBody>
      </p:sp>
      <p:sp>
        <p:nvSpPr>
          <p:cNvPr id="43" name="Google Shape;43;p10">
            <a:extLst xmlns:a="http://schemas.openxmlformats.org/drawingml/2006/main">
              <a:ext uri="{FF2B5EF4-FFF2-40B4-BE49-F238E27FC236}">
                <a16:creationId xmlns:a16="http://schemas.microsoft.com/office/drawing/2014/main" id="{34AF8692-B471-44D2-B451-16928A74CA9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Big number">
  <p:cSld name="BIG_NUMB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Google Shape;45;p11">
            <a:extLst xmlns:a="http://schemas.openxmlformats.org/drawingml/2006/main">
              <a:ext uri="{FF2B5EF4-FFF2-40B4-BE49-F238E27FC236}">
                <a16:creationId xmlns:a16="http://schemas.microsoft.com/office/drawing/2014/main" id="{2FE906B6-DC1C-412B-9545-D98746BC5C7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311700" y="1106125"/>
            <a:ext cx="8520600" cy="19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 xmlns:a="http://schemas.openxmlformats.org/drawingml/2006/main">
            <a:pPr>
              <a:defRPr>
                <a:latin typeface="Archivo"/>
                <a:ea typeface="Archivo"/>
                <a:cs typeface="Archivo"/>
              </a:defRPr>
            </a:pPr>
            <a:r>
              <a:rPr>
                <a:latin typeface="Archivo"/>
                <a:ea typeface="Archivo"/>
                <a:cs typeface="Archivo"/>
              </a:rPr>
              <a:t>xx%</a:t>
            </a:r>
          </a:p>
        </p:txBody>
      </p:sp>
      <p:sp>
        <p:nvSpPr>
          <p:cNvPr id="46" name="Google Shape;46;p11">
            <a:extLst xmlns:a="http://schemas.openxmlformats.org/drawingml/2006/main">
              <a:ext uri="{FF2B5EF4-FFF2-40B4-BE49-F238E27FC236}">
                <a16:creationId xmlns:a16="http://schemas.microsoft.com/office/drawing/2014/main" id="{52561D5E-C7CB-484C-AF6D-9CCCA39ABB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3152225"/>
            <a:ext cx="8520600" cy="1300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47" name="Google Shape;47;p11">
            <a:extLst xmlns:a="http://schemas.openxmlformats.org/drawingml/2006/main">
              <a:ext uri="{FF2B5EF4-FFF2-40B4-BE49-F238E27FC236}">
                <a16:creationId xmlns:a16="http://schemas.microsoft.com/office/drawing/2014/main" id="{17FABF49-6554-4F02-938B-68B48B6EAB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Google Shape;49;p12">
            <a:extLst xmlns:a="http://schemas.openxmlformats.org/drawingml/2006/main">
              <a:ext uri="{FF2B5EF4-FFF2-40B4-BE49-F238E27FC236}">
                <a16:creationId xmlns:a16="http://schemas.microsoft.com/office/drawing/2014/main" id="{10F2227E-C97D-458C-9992-5A4F6194BB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showMasterSp="0" matchingName="Cover">
  <p:cSld name="Cover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Google Shape;60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7455daa2ead4c1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" name="Google Shape;61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7455daa2ead4c19">
            <a:alphaModFix/>
          </a:blip>
          <a:srcRect xmlns:a="http://schemas.openxmlformats.org/drawingml/2006/main" l="31424" t="0" r="31424" b="0"/>
          <a:stretch xmlns:a="http://schemas.openxmlformats.org/drawingml/2006/main"/>
        </p:blipFill>
        <p:spPr>
          <a:xfrm xmlns:a="http://schemas.openxmlformats.org/drawingml/2006/main">
            <a:off x="5572125" y="514350"/>
            <a:ext cx="3057525" cy="46291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</p:cSld>
</p:sldLayout>
</file>

<file path=ppt/slideLayouts/slideLayout13.xml><?xml version="1.0" encoding="utf-8"?>
<p:sldLayout xmlns:p="http://schemas.openxmlformats.org/presentationml/2006/main" matchingName="10_Title Slide">
  <p:cSld name="10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Google Shape;63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0b63dac81044cf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747713" y="3777854"/>
            <a:ext cx="267891" cy="267890"/>
          </a:xfrm>
          <a:ln xmlns:a="http://schemas.openxmlformats.org/drawingml/2006/main">
            <a:noFill/>
          </a:ln>
        </p:spPr>
      </p:pic>
      <p:pic>
        <p:nvPicPr>
          <p:cNvPr id="7" name="Google Shape;64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0b63dac81044cf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550069" y="3777854"/>
            <a:ext cx="267891" cy="267890"/>
          </a:xfrm>
          <a:ln xmlns:a="http://schemas.openxmlformats.org/drawingml/2006/main">
            <a:noFill/>
          </a:ln>
        </p:spPr>
      </p:pic>
      <p:pic>
        <p:nvPicPr>
          <p:cNvPr id="8" name="Google Shape;65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0b63dac81044cf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946547" y="3777854"/>
            <a:ext cx="267890" cy="267890"/>
          </a:xfrm>
          <a:ln xmlns:a="http://schemas.openxmlformats.org/drawingml/2006/main">
            <a:noFill/>
          </a:ln>
        </p:spPr>
      </p:pic>
      <p:pic>
        <p:nvPicPr>
          <p:cNvPr id="9" name="Google Shape;66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0b63dac81044cf">
            <a:alphaModFix/>
          </a:blip>
          <a:srcRect xmlns:a="http://schemas.openxmlformats.org/drawingml/2006/main" l="21806" t="0" r="21806" b="0"/>
          <a:stretch xmlns:a="http://schemas.openxmlformats.org/drawingml/2006/main"/>
        </p:blipFill>
        <p:spPr>
          <a:xfrm xmlns:a="http://schemas.openxmlformats.org/drawingml/2006/main">
            <a:off x="8137922" y="1351360"/>
            <a:ext cx="491728" cy="490538"/>
          </a:xfrm>
          <a:ln xmlns:a="http://schemas.openxmlformats.org/drawingml/2006/main">
            <a:noFill/>
          </a:ln>
        </p:spPr>
      </p:pic>
      <p:pic>
        <p:nvPicPr>
          <p:cNvPr id="10" name="Google Shape;67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0b63dac81044cf">
            <a:alphaModFix/>
          </a:blip>
          <a:srcRect xmlns:a="http://schemas.openxmlformats.org/drawingml/2006/main" l="30108" t="0" r="30109" b="0"/>
          <a:stretch xmlns:a="http://schemas.openxmlformats.org/drawingml/2006/main"/>
        </p:blipFill>
        <p:spPr>
          <a:xfrm xmlns:a="http://schemas.openxmlformats.org/drawingml/2006/main">
            <a:off x="2925366" y="486966"/>
            <a:ext cx="3293269" cy="4656534"/>
          </a:xfrm>
          <a:ln xmlns:a="http://schemas.openxmlformats.org/drawingml/2006/main">
            <a:noFill/>
          </a:ln>
        </p:spPr>
      </p:pic>
    </p:spTree>
  </p:cSld>
</p:sldLayout>
</file>

<file path=ppt/slideLayouts/slideLayout14.xml><?xml version="1.0" encoding="utf-8"?>
<p:sldLayout xmlns:p="http://schemas.openxmlformats.org/presentationml/2006/main" matchingName="3_Title Slide">
  <p:cSld name="3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5.xml><?xml version="1.0" encoding="utf-8"?>
<p:sldLayout xmlns:p="http://schemas.openxmlformats.org/presentationml/2006/main" matchingName="4_Title Slide">
  <p:cSld name="4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70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0fd0c4eea4f4403">
            <a:alphaModFix/>
          </a:blip>
          <a:srcRect xmlns:a="http://schemas.openxmlformats.org/drawingml/2006/main" l="6026" t="0" r="6025" b="0"/>
          <a:stretch xmlns:a="http://schemas.openxmlformats.org/drawingml/2006/main"/>
        </p:blipFill>
        <p:spPr>
          <a:xfrm xmlns:a="http://schemas.openxmlformats.org/drawingml/2006/main">
            <a:off x="0" y="1704975"/>
            <a:ext cx="4572000" cy="29241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</p:cSld>
</p:sldLayout>
</file>

<file path=ppt/slideLayouts/slideLayout16.xml><?xml version="1.0" encoding="utf-8"?>
<p:sldLayout xmlns:p="http://schemas.openxmlformats.org/presentationml/2006/main" showMasterSp="0" matchingName="5_Title Slide">
  <p:cSld name="5_Title Slide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2" name="Google Shape;72;p18">
            <a:extLst xmlns:a="http://schemas.openxmlformats.org/drawingml/2006/main">
              <a:ext uri="{FF2B5EF4-FFF2-40B4-BE49-F238E27FC236}">
                <a16:creationId xmlns:a16="http://schemas.microsoft.com/office/drawing/2014/main" id="{E197D3C9-1EC9-46EE-9769-DEE65CBC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22" y="4765843"/>
            <a:ext cx="4572000" cy="184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Tight Light"/>
              <a:buNone/>
              <a:defRPr>
                <a:latin typeface="Archivo"/>
                <a:ea typeface="Archivo"/>
                <a:cs typeface="Archivo"/>
              </a:defRPr>
            </a:pPr>
            <a:r>
              <a:rPr sz="800" b="0" i="1" u="none" strike="noStrike" cap="none">
                <a:solidFill>
                  <a:schemeClr val="lt1"/>
                </a:solidFill>
                <a:latin typeface="Archivo"/>
                <a:ea typeface="Archivo"/>
                <a:cs typeface="Archivo"/>
              </a:rPr>
              <a:t>PESCAO / GENERIC DESIGN SAMPLE</a:t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4" name="Google Shape;74;p18">
            <a:extLst xmlns:a="http://schemas.openxmlformats.org/drawingml/2006/main">
              <a:ext uri="{FF2B5EF4-FFF2-40B4-BE49-F238E27FC236}">
                <a16:creationId xmlns:a16="http://schemas.microsoft.com/office/drawing/2014/main" id="{5C33E48A-06D3-4404-8622-0C8412D0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05383" y="192778"/>
            <a:ext cx="203200" cy="117462"/>
          </a:xfrm>
          <a:custGeom xmlns:a="http://schemas.openxmlformats.org/drawingml/2006/main">
            <a:rect l="l" t="t" r="r" b="b"/>
            <a:pathLst>
              <a:path w="845286" h="488632">
                <a:moveTo>
                  <a:pt x="719642" y="441512"/>
                </a:moveTo>
                <a:lnTo>
                  <a:pt x="719642" y="118500"/>
                </a:lnTo>
                <a:lnTo>
                  <a:pt x="498310" y="339823"/>
                </a:lnTo>
                <a:lnTo>
                  <a:pt x="498310" y="441512"/>
                </a:lnTo>
                <a:lnTo>
                  <a:pt x="376952" y="441512"/>
                </a:lnTo>
                <a:lnTo>
                  <a:pt x="376952" y="221304"/>
                </a:lnTo>
                <a:lnTo>
                  <a:pt x="155639" y="0"/>
                </a:lnTo>
                <a:lnTo>
                  <a:pt x="155639" y="441512"/>
                </a:lnTo>
                <a:lnTo>
                  <a:pt x="0" y="441512"/>
                </a:lnTo>
                <a:lnTo>
                  <a:pt x="0" y="484346"/>
                </a:lnTo>
                <a:lnTo>
                  <a:pt x="198463" y="484346"/>
                </a:lnTo>
                <a:lnTo>
                  <a:pt x="198463" y="103413"/>
                </a:lnTo>
                <a:lnTo>
                  <a:pt x="228448" y="133388"/>
                </a:lnTo>
                <a:lnTo>
                  <a:pt x="228448" y="488633"/>
                </a:lnTo>
                <a:lnTo>
                  <a:pt x="271291" y="488633"/>
                </a:lnTo>
                <a:lnTo>
                  <a:pt x="271291" y="176222"/>
                </a:lnTo>
                <a:lnTo>
                  <a:pt x="334118" y="239049"/>
                </a:lnTo>
                <a:lnTo>
                  <a:pt x="334118" y="484346"/>
                </a:lnTo>
                <a:lnTo>
                  <a:pt x="541153" y="484346"/>
                </a:lnTo>
                <a:lnTo>
                  <a:pt x="541153" y="357568"/>
                </a:lnTo>
                <a:lnTo>
                  <a:pt x="607190" y="291532"/>
                </a:lnTo>
                <a:lnTo>
                  <a:pt x="607190" y="488633"/>
                </a:lnTo>
                <a:lnTo>
                  <a:pt x="650024" y="488633"/>
                </a:lnTo>
                <a:lnTo>
                  <a:pt x="650024" y="248688"/>
                </a:lnTo>
                <a:lnTo>
                  <a:pt x="676799" y="221913"/>
                </a:lnTo>
                <a:lnTo>
                  <a:pt x="676799" y="484346"/>
                </a:lnTo>
                <a:lnTo>
                  <a:pt x="845287" y="484346"/>
                </a:lnTo>
                <a:lnTo>
                  <a:pt x="845287" y="441512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5" name="Google Shape;75;p18">
            <a:extLst xmlns:a="http://schemas.openxmlformats.org/drawingml/2006/main">
              <a:ext uri="{FF2B5EF4-FFF2-40B4-BE49-F238E27FC236}">
                <a16:creationId xmlns:a16="http://schemas.microsoft.com/office/drawing/2014/main" id="{27D0F22B-4527-4533-8DC4-C3F24540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70390" y="166776"/>
            <a:ext cx="94037" cy="61380"/>
          </a:xfrm>
          <a:custGeom xmlns:a="http://schemas.openxmlformats.org/drawingml/2006/main">
            <a:rect l="l" t="t" r="r" b="b"/>
            <a:pathLst>
              <a:path w="391182" h="255336">
                <a:moveTo>
                  <a:pt x="166145" y="60588"/>
                </a:moveTo>
                <a:lnTo>
                  <a:pt x="360883" y="255337"/>
                </a:lnTo>
                <a:lnTo>
                  <a:pt x="391182" y="225047"/>
                </a:lnTo>
                <a:lnTo>
                  <a:pt x="166145" y="0"/>
                </a:lnTo>
                <a:lnTo>
                  <a:pt x="0" y="166145"/>
                </a:lnTo>
                <a:lnTo>
                  <a:pt x="30290" y="196434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" name="Google Shape;76;p18">
            <a:extLst xmlns:a="http://schemas.openxmlformats.org/drawingml/2006/main">
              <a:ext uri="{FF2B5EF4-FFF2-40B4-BE49-F238E27FC236}">
                <a16:creationId xmlns:a16="http://schemas.microsoft.com/office/drawing/2014/main" id="{7EF02DFF-7518-4FAD-B9BF-78104481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98357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7" name="Google Shape;77;p18">
            <a:extLst xmlns:a="http://schemas.openxmlformats.org/drawingml/2006/main">
              <a:ext uri="{FF2B5EF4-FFF2-40B4-BE49-F238E27FC236}">
                <a16:creationId xmlns:a16="http://schemas.microsoft.com/office/drawing/2014/main" id="{93D7117D-2AAC-42BA-9F9C-B1E02684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13492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8" name="Google Shape;78;p18">
            <a:extLst xmlns:a="http://schemas.openxmlformats.org/drawingml/2006/main">
              <a:ext uri="{FF2B5EF4-FFF2-40B4-BE49-F238E27FC236}">
                <a16:creationId xmlns:a16="http://schemas.microsoft.com/office/drawing/2014/main" id="{FF35CAE2-70E1-4C4E-BEB4-7B9888906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858" y="190993"/>
            <a:ext cx="905553" cy="18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r>
              <a:rPr sz="900">
                <a:solidFill>
                  <a:schemeClr val="lt1"/>
                </a:solidFill>
                <a:latin typeface="Archivo"/>
                <a:ea typeface="Archivo"/>
                <a:cs typeface="Archivo"/>
              </a:rPr>
              <a:t>Forma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79" name="Google Shape;79;p18">
            <a:extLst xmlns:a="http://schemas.openxmlformats.org/drawingml/2006/main">
              <a:ext uri="{FF2B5EF4-FFF2-40B4-BE49-F238E27FC236}">
                <a16:creationId xmlns:a16="http://schemas.microsoft.com/office/drawing/2014/main" id="{0AEEFADA-86F7-4692-9C71-540B9CE2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8512204" y="4835681"/>
            <a:ext cx="390523" cy="184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Tight Light"/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 sz="800" b="0" i="0" u="none" strike="noStrike" cap="none">
                <a:solidFill>
                  <a:schemeClr val="lt1"/>
                </a:solidFill>
                <a:latin typeface="Archivo"/>
                <a:ea typeface="Archivo"/>
                <a:cs typeface="Archivo"/>
              </a:rPr>
              <a:t>‹#›</a:t>
            </a:fld>
            <a:endParaRPr sz="800" b="0" i="0" u="none" strike="noStrike" cap="none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pic>
        <p:nvPicPr>
          <p:cNvPr id="91" name="Google Shape;80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5ca4a45cae41ca">
            <a:alphaModFix/>
          </a:blip>
          <a:srcRect xmlns:a="http://schemas.openxmlformats.org/drawingml/2006/main" l="23106" t="0" r="23106" b="0"/>
          <a:stretch xmlns:a="http://schemas.openxmlformats.org/drawingml/2006/main"/>
        </p:blipFill>
        <p:spPr>
          <a:xfrm xmlns:a="http://schemas.openxmlformats.org/drawingml/2006/main">
            <a:off x="2595563" y="2671763"/>
            <a:ext cx="1871663" cy="1957388"/>
          </a:xfrm>
          <a:ln xmlns:a="http://schemas.openxmlformats.org/drawingml/2006/main">
            <a:noFill/>
          </a:ln>
        </p:spPr>
      </p:pic>
      <p:pic>
        <p:nvPicPr>
          <p:cNvPr id="92" name="Google Shape;81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5ca4a45cae41ca">
            <a:alphaModFix/>
          </a:blip>
          <a:srcRect xmlns:a="http://schemas.openxmlformats.org/drawingml/2006/main" l="23106" t="0" r="23106" b="0"/>
          <a:stretch xmlns:a="http://schemas.openxmlformats.org/drawingml/2006/main"/>
        </p:blipFill>
        <p:spPr>
          <a:xfrm xmlns:a="http://schemas.openxmlformats.org/drawingml/2006/main">
            <a:off x="514350" y="514350"/>
            <a:ext cx="1871663" cy="1957387"/>
          </a:xfrm>
          <a:ln xmlns:a="http://schemas.openxmlformats.org/drawingml/2006/main">
            <a:noFill/>
          </a:ln>
        </p:spPr>
      </p:pic>
      <p:pic>
        <p:nvPicPr>
          <p:cNvPr id="93" name="Google Shape;82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5ca4a45cae41ca">
            <a:alphaModFix/>
          </a:blip>
          <a:srcRect xmlns:a="http://schemas.openxmlformats.org/drawingml/2006/main" l="23106" t="0" r="23106" b="0"/>
          <a:stretch xmlns:a="http://schemas.openxmlformats.org/drawingml/2006/main"/>
        </p:blipFill>
        <p:spPr>
          <a:xfrm xmlns:a="http://schemas.openxmlformats.org/drawingml/2006/main">
            <a:off x="4676775" y="514350"/>
            <a:ext cx="1871663" cy="1957387"/>
          </a:xfrm>
          <a:ln xmlns:a="http://schemas.openxmlformats.org/drawingml/2006/main">
            <a:noFill/>
          </a:ln>
        </p:spPr>
      </p:pic>
      <p:pic>
        <p:nvPicPr>
          <p:cNvPr id="94" name="Google Shape;83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5ca4a45cae41ca">
            <a:alphaModFix/>
          </a:blip>
          <a:srcRect xmlns:a="http://schemas.openxmlformats.org/drawingml/2006/main" l="23106" t="0" r="23106" b="0"/>
          <a:stretch xmlns:a="http://schemas.openxmlformats.org/drawingml/2006/main"/>
        </p:blipFill>
        <p:spPr>
          <a:xfrm xmlns:a="http://schemas.openxmlformats.org/drawingml/2006/main">
            <a:off x="6757988" y="2671763"/>
            <a:ext cx="1871663" cy="1957388"/>
          </a:xfrm>
          <a:ln xmlns:a="http://schemas.openxmlformats.org/drawingml/2006/main">
            <a:noFill/>
          </a:ln>
        </p:spPr>
      </p:pic>
    </p:spTree>
  </p:cSld>
</p:sldLayout>
</file>

<file path=ppt/slideLayouts/slideLayout17.xml><?xml version="1.0" encoding="utf-8"?>
<p:sldLayout xmlns:p="http://schemas.openxmlformats.org/presentationml/2006/main" matchingName="6_Title Slide">
  <p:cSld name="6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85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43635bc364d4d80">
            <a:alphaModFix/>
          </a:blip>
          <a:srcRect xmlns:a="http://schemas.openxmlformats.org/drawingml/2006/main" l="5680" t="0" r="5679" b="0"/>
          <a:stretch xmlns:a="http://schemas.openxmlformats.org/drawingml/2006/main"/>
        </p:blipFill>
        <p:spPr>
          <a:xfrm xmlns:a="http://schemas.openxmlformats.org/drawingml/2006/main">
            <a:off x="514350" y="2156222"/>
            <a:ext cx="3896916" cy="2472928"/>
          </a:xfrm>
          <a:ln xmlns:a="http://schemas.openxmlformats.org/drawingml/2006/main">
            <a:noFill/>
          </a:ln>
        </p:spPr>
      </p:pic>
    </p:spTree>
  </p:cSld>
</p:sldLayout>
</file>

<file path=ppt/slideLayouts/slideLayout18.xml><?xml version="1.0" encoding="utf-8"?>
<p:sldLayout xmlns:p="http://schemas.openxmlformats.org/presentationml/2006/main" matchingName="7_Title Slide">
  <p:cSld name="7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87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ddfe3338364be7">
            <a:alphaModFix/>
          </a:blip>
          <a:srcRect xmlns:a="http://schemas.openxmlformats.org/drawingml/2006/main" l="28001" t="0" r="28001" b="0"/>
          <a:stretch xmlns:a="http://schemas.openxmlformats.org/drawingml/2006/main"/>
        </p:blipFill>
        <p:spPr>
          <a:xfrm xmlns:a="http://schemas.openxmlformats.org/drawingml/2006/main">
            <a:off x="2351485" y="1852613"/>
            <a:ext cx="2171700" cy="2776538"/>
          </a:xfrm>
          <a:ln xmlns:a="http://schemas.openxmlformats.org/drawingml/2006/main">
            <a:noFill/>
          </a:ln>
        </p:spPr>
      </p:pic>
    </p:spTree>
  </p:cSld>
</p:sldLayout>
</file>

<file path=ppt/slideLayouts/slideLayout19.xml><?xml version="1.0" encoding="utf-8"?>
<p:sldLayout xmlns:p="http://schemas.openxmlformats.org/presentationml/2006/main" matchingName="8_Title Slide">
  <p:cSld name="8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89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4c6798848f54501">
            <a:alphaModFix/>
          </a:blip>
          <a:srcRect xmlns:a="http://schemas.openxmlformats.org/drawingml/2006/main" l="0" t="22848" r="0" b="22848"/>
          <a:stretch xmlns:a="http://schemas.openxmlformats.org/drawingml/2006/main"/>
        </p:blipFill>
        <p:spPr>
          <a:xfrm xmlns:a="http://schemas.openxmlformats.org/drawingml/2006/main">
            <a:off x="514350" y="2150269"/>
            <a:ext cx="8115300" cy="2478881"/>
          </a:xfrm>
          <a:ln xmlns:a="http://schemas.openxmlformats.org/drawingml/2006/main">
            <a:noFill/>
          </a:ln>
        </p:spPr>
      </p:pic>
    </p:spTree>
  </p:cSld>
</p:sldLayout>
</file>

<file path=ppt/slideLayouts/slideLayout20.xml><?xml version="1.0" encoding="utf-8"?>
<p:sldLayout xmlns:p="http://schemas.openxmlformats.org/presentationml/2006/main" matchingName="9_Title Slide">
  <p:cSld name="9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1.xml><?xml version="1.0" encoding="utf-8"?>
<p:sldLayout xmlns:p="http://schemas.openxmlformats.org/presentationml/2006/main" matchingName="11_Title Slide">
  <p:cSld name="11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Google Shape;92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040d91de0cd493f">
            <a:alphaModFix/>
          </a:blip>
          <a:srcRect xmlns:a="http://schemas.openxmlformats.org/drawingml/2006/main" l="12949" t="0" r="12950" b="0"/>
          <a:stretch xmlns:a="http://schemas.openxmlformats.org/drawingml/2006/main"/>
        </p:blipFill>
        <p:spPr>
          <a:xfrm xmlns:a="http://schemas.openxmlformats.org/drawingml/2006/main">
            <a:off x="628650" y="3935016"/>
            <a:ext cx="914400" cy="694134"/>
          </a:xfrm>
          <a:ln xmlns:a="http://schemas.openxmlformats.org/drawingml/2006/main">
            <a:noFill/>
          </a:ln>
        </p:spPr>
      </p:pic>
      <p:pic>
        <p:nvPicPr>
          <p:cNvPr id="5" name="Google Shape;93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040d91de0cd493f">
            <a:alphaModFix/>
          </a:blip>
          <a:srcRect xmlns:a="http://schemas.openxmlformats.org/drawingml/2006/main" l="12949" t="0" r="12950" b="0"/>
          <a:stretch xmlns:a="http://schemas.openxmlformats.org/drawingml/2006/main"/>
        </p:blipFill>
        <p:spPr>
          <a:xfrm xmlns:a="http://schemas.openxmlformats.org/drawingml/2006/main">
            <a:off x="628650" y="2846785"/>
            <a:ext cx="914400" cy="694134"/>
          </a:xfrm>
          <a:ln xmlns:a="http://schemas.openxmlformats.org/drawingml/2006/main">
            <a:noFill/>
          </a:ln>
        </p:spPr>
      </p:pic>
      <p:pic>
        <p:nvPicPr>
          <p:cNvPr id="6" name="Google Shape;94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040d91de0cd493f">
            <a:alphaModFix/>
          </a:blip>
          <a:srcRect xmlns:a="http://schemas.openxmlformats.org/drawingml/2006/main" l="0" t="2828" r="0" b="2828"/>
          <a:stretch xmlns:a="http://schemas.openxmlformats.org/drawingml/2006/main"/>
        </p:blipFill>
        <p:spPr>
          <a:xfrm xmlns:a="http://schemas.openxmlformats.org/drawingml/2006/main">
            <a:off x="628650" y="1452563"/>
            <a:ext cx="1978819" cy="1050131"/>
          </a:xfrm>
          <a:ln xmlns:a="http://schemas.openxmlformats.org/drawingml/2006/main">
            <a:noFill/>
          </a:ln>
        </p:spPr>
      </p:pic>
    </p:spTree>
  </p:cSld>
</p:sldLayout>
</file>

<file path=ppt/slideLayouts/slideLayout22.xml><?xml version="1.0" encoding="utf-8"?>
<p:sldLayout xmlns:p="http://schemas.openxmlformats.org/presentationml/2006/main" matchingName="12_Title Slide">
  <p:cSld name="12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Google Shape;96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ca566a88954611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4288631" y="2892028"/>
            <a:ext cx="1033463" cy="1033463"/>
          </a:xfrm>
          <a:ln xmlns:a="http://schemas.openxmlformats.org/drawingml/2006/main">
            <a:noFill/>
          </a:ln>
        </p:spPr>
      </p:pic>
      <p:pic>
        <p:nvPicPr>
          <p:cNvPr id="7" name="Google Shape;97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ca566a88954611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7597379" y="2892028"/>
            <a:ext cx="1033463" cy="1033463"/>
          </a:xfrm>
          <a:ln xmlns:a="http://schemas.openxmlformats.org/drawingml/2006/main">
            <a:noFill/>
          </a:ln>
        </p:spPr>
      </p:pic>
      <p:pic>
        <p:nvPicPr>
          <p:cNvPr id="8" name="Google Shape;98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ca566a88954611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6535341" y="2646760"/>
            <a:ext cx="1522809" cy="1522809"/>
          </a:xfrm>
          <a:ln xmlns:a="http://schemas.openxmlformats.org/drawingml/2006/main">
            <a:noFill/>
          </a:ln>
        </p:spPr>
      </p:pic>
      <p:pic>
        <p:nvPicPr>
          <p:cNvPr id="9" name="Google Shape;99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ca566a88954611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4861322" y="2646760"/>
            <a:ext cx="1522809" cy="1522809"/>
          </a:xfrm>
          <a:ln xmlns:a="http://schemas.openxmlformats.org/drawingml/2006/main">
            <a:noFill/>
          </a:ln>
        </p:spPr>
      </p:pic>
      <p:pic>
        <p:nvPicPr>
          <p:cNvPr id="10" name="Google Shape;100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ca566a88954611">
            <a:alphaModFix/>
          </a:blip>
          <a:srcRect xmlns:a="http://schemas.openxmlformats.org/drawingml/2006/main" l="25658" t="0" r="25659" b="0"/>
          <a:stretch xmlns:a="http://schemas.openxmlformats.org/drawingml/2006/main"/>
        </p:blipFill>
        <p:spPr>
          <a:xfrm xmlns:a="http://schemas.openxmlformats.org/drawingml/2006/main">
            <a:off x="5449491" y="2240756"/>
            <a:ext cx="2021681" cy="2336006"/>
          </a:xfrm>
          <a:ln xmlns:a="http://schemas.openxmlformats.org/drawingml/2006/main">
            <a:noFill/>
          </a:ln>
        </p:spPr>
      </p:pic>
    </p:spTree>
  </p:cSld>
</p:sldLayout>
</file>

<file path=ppt/slideLayouts/slideLayout23.xml><?xml version="1.0" encoding="utf-8"?>
<p:sldLayout xmlns:p="http://schemas.openxmlformats.org/presentationml/2006/main" matchingName="13_Title Slide">
  <p:cSld name="13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Google Shape;102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4e751d223124845">
            <a:alphaModFix/>
          </a:blip>
          <a:srcRect xmlns:a="http://schemas.openxmlformats.org/drawingml/2006/main" l="24894" t="0" r="24894" b="0"/>
          <a:stretch xmlns:a="http://schemas.openxmlformats.org/drawingml/2006/main"/>
        </p:blipFill>
        <p:spPr>
          <a:xfrm xmlns:a="http://schemas.openxmlformats.org/drawingml/2006/main">
            <a:off x="514350" y="1822847"/>
            <a:ext cx="2505075" cy="2806303"/>
          </a:xfrm>
          <a:ln xmlns:a="http://schemas.openxmlformats.org/drawingml/2006/main">
            <a:noFill/>
          </a:ln>
        </p:spPr>
      </p:pic>
      <p:pic>
        <p:nvPicPr>
          <p:cNvPr id="6" name="Google Shape;103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4e751d223124845">
            <a:alphaModFix/>
          </a:blip>
          <a:srcRect xmlns:a="http://schemas.openxmlformats.org/drawingml/2006/main" l="33306" t="0" r="33306" b="0"/>
          <a:stretch xmlns:a="http://schemas.openxmlformats.org/drawingml/2006/main"/>
        </p:blipFill>
        <p:spPr>
          <a:xfrm xmlns:a="http://schemas.openxmlformats.org/drawingml/2006/main">
            <a:off x="3233738" y="1822847"/>
            <a:ext cx="1665685" cy="2806303"/>
          </a:xfrm>
          <a:ln xmlns:a="http://schemas.openxmlformats.org/drawingml/2006/main">
            <a:noFill/>
          </a:ln>
        </p:spPr>
      </p:pic>
      <p:pic>
        <p:nvPicPr>
          <p:cNvPr id="7" name="Google Shape;104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4e751d223124845">
            <a:alphaModFix/>
          </a:blip>
          <a:srcRect xmlns:a="http://schemas.openxmlformats.org/drawingml/2006/main" l="33306" t="0" r="33306" b="0"/>
          <a:stretch xmlns:a="http://schemas.openxmlformats.org/drawingml/2006/main"/>
        </p:blipFill>
        <p:spPr>
          <a:xfrm xmlns:a="http://schemas.openxmlformats.org/drawingml/2006/main">
            <a:off x="5113735" y="1822847"/>
            <a:ext cx="1665684" cy="2806303"/>
          </a:xfrm>
          <a:ln xmlns:a="http://schemas.openxmlformats.org/drawingml/2006/main">
            <a:noFill/>
          </a:ln>
        </p:spPr>
      </p:pic>
      <p:pic>
        <p:nvPicPr>
          <p:cNvPr id="8" name="Google Shape;105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4e751d223124845">
            <a:alphaModFix/>
          </a:blip>
          <a:srcRect xmlns:a="http://schemas.openxmlformats.org/drawingml/2006/main" l="33497" t="0" r="33497" b="0"/>
          <a:stretch xmlns:a="http://schemas.openxmlformats.org/drawingml/2006/main"/>
        </p:blipFill>
        <p:spPr>
          <a:xfrm xmlns:a="http://schemas.openxmlformats.org/drawingml/2006/main">
            <a:off x="6993731" y="1822847"/>
            <a:ext cx="1646635" cy="2806303"/>
          </a:xfrm>
          <a:ln xmlns:a="http://schemas.openxmlformats.org/drawingml/2006/main">
            <a:noFill/>
          </a:ln>
        </p:spPr>
      </p:pic>
    </p:spTree>
  </p:cSld>
</p:sldLayout>
</file>

<file path=ppt/slideLayouts/slideLayout24.xml><?xml version="1.0" encoding="utf-8"?>
<p:sldLayout xmlns:p="http://schemas.openxmlformats.org/presentationml/2006/main" matchingName="14_Title Slide">
  <p:cSld name="14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5.xml><?xml version="1.0" encoding="utf-8"?>
<p:sldLayout xmlns:p="http://schemas.openxmlformats.org/presentationml/2006/main" showMasterSp="0" matchingName="15_Title Slide">
  <p:cSld name="15_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8" name="Google Shape;108;p27">
            <a:extLst xmlns:a="http://schemas.openxmlformats.org/drawingml/2006/main">
              <a:ext uri="{FF2B5EF4-FFF2-40B4-BE49-F238E27FC236}">
                <a16:creationId xmlns:a16="http://schemas.microsoft.com/office/drawing/2014/main" id="{F775AF68-A7F0-4451-BC6F-B412A730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8512204" y="4835681"/>
            <a:ext cx="390523" cy="184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Inter Tight Light"/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 sz="800" b="0" i="0" u="none" strike="noStrike" cap="none">
                <a:solidFill>
                  <a:srgbClr val="7F7F7F"/>
                </a:solidFill>
                <a:latin typeface="Archivo"/>
                <a:ea typeface="Archivo"/>
                <a:cs typeface="Archivo"/>
              </a:rPr>
              <a:t>‹#›</a:t>
            </a:fld>
            <a:endParaRPr sz="800" b="0" i="0" u="none" strike="noStrike" cap="none">
              <a:solidFill>
                <a:srgbClr val="7F7F7F"/>
              </a:solidFill>
              <a:latin typeface="Inter Tight Light"/>
              <a:ea typeface="Inter Tight Light"/>
              <a:cs typeface="Inter Tight Light"/>
            </a:endParaRPr>
          </a:p>
        </p:txBody>
      </p:sp>
      <p:pic>
        <p:nvPicPr>
          <p:cNvPr id="114" name="Google Shape;109;p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b99e81303a64f87">
            <a:alphaModFix/>
          </a:blip>
          <a:srcRect xmlns:a="http://schemas.openxmlformats.org/drawingml/2006/main" l="28691" t="0" r="28690" b="0"/>
          <a:stretch xmlns:a="http://schemas.openxmlformats.org/drawingml/2006/main"/>
        </p:blipFill>
        <p:spPr>
          <a:xfrm xmlns:a="http://schemas.openxmlformats.org/drawingml/2006/main">
            <a:off x="0" y="0"/>
            <a:ext cx="3896916" cy="5143500"/>
          </a:xfrm>
          <a:ln xmlns:a="http://schemas.openxmlformats.org/drawingml/2006/main">
            <a:noFill/>
          </a:ln>
        </p:spPr>
      </p:pic>
      <p:pic>
        <p:nvPicPr>
          <p:cNvPr id="115" name="Google Shape;110;p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b99e81303a64f87">
            <a:alphaModFix/>
          </a:blip>
          <a:srcRect xmlns:a="http://schemas.openxmlformats.org/drawingml/2006/main" l="21793" t="0" r="21792" b="0"/>
          <a:stretch xmlns:a="http://schemas.openxmlformats.org/drawingml/2006/main"/>
        </p:blipFill>
        <p:spPr>
          <a:xfrm xmlns:a="http://schemas.openxmlformats.org/drawingml/2006/main">
            <a:off x="3409950" y="2983706"/>
            <a:ext cx="409575" cy="408385"/>
          </a:xfrm>
          <a:ln xmlns:a="http://schemas.openxmlformats.org/drawingml/2006/main">
            <a:noFill/>
          </a:ln>
        </p:spPr>
      </p:pic>
      <p:pic>
        <p:nvPicPr>
          <p:cNvPr id="116" name="Google Shape;111;p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b99e81303a64f87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8364141" y="2983706"/>
            <a:ext cx="408384" cy="408385"/>
          </a:xfrm>
          <a:ln xmlns:a="http://schemas.openxmlformats.org/drawingml/2006/main">
            <a:noFill/>
          </a:ln>
        </p:spPr>
      </p:pic>
      <p:pic>
        <p:nvPicPr>
          <p:cNvPr id="117" name="Google Shape;112;p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b99e81303a64f87">
            <a:alphaModFix/>
          </a:blip>
          <a:srcRect xmlns:a="http://schemas.openxmlformats.org/drawingml/2006/main" l="21875" t="0" r="21874" b="0"/>
          <a:stretch xmlns:a="http://schemas.openxmlformats.org/drawingml/2006/main"/>
        </p:blipFill>
        <p:spPr>
          <a:xfrm xmlns:a="http://schemas.openxmlformats.org/drawingml/2006/main">
            <a:off x="5887641" y="2983706"/>
            <a:ext cx="408384" cy="408385"/>
          </a:xfrm>
          <a:ln xmlns:a="http://schemas.openxmlformats.org/drawingml/2006/main">
            <a:noFill/>
          </a:ln>
        </p:spPr>
      </p:pic>
    </p:spTree>
  </p:cSld>
</p:sldLayout>
</file>

<file path=ppt/slideLayouts/slideLayout26.xml><?xml version="1.0" encoding="utf-8"?>
<p:sldLayout xmlns:p="http://schemas.openxmlformats.org/presentationml/2006/main" matchingName="16_Title Slide">
  <p:cSld name="16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7.xml><?xml version="1.0" encoding="utf-8"?>
<p:sldLayout xmlns:p="http://schemas.openxmlformats.org/presentationml/2006/main" matchingName="17_Title Slide">
  <p:cSld name="17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8.xml><?xml version="1.0" encoding="utf-8"?>
<p:sldLayout xmlns:p="http://schemas.openxmlformats.org/presentationml/2006/main" matchingName="18_Title Slide">
  <p:cSld name="18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9.xml><?xml version="1.0" encoding="utf-8"?>
<p:sldLayout xmlns:p="http://schemas.openxmlformats.org/presentationml/2006/main" matchingName="19_Title Slide">
  <p:cSld name="19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0.xml><?xml version="1.0" encoding="utf-8"?>
<p:sldLayout xmlns:p="http://schemas.openxmlformats.org/presentationml/2006/main" matchingName="20_Title Slide">
  <p:cSld name="20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1.xml><?xml version="1.0" encoding="utf-8"?>
<p:sldLayout xmlns:p="http://schemas.openxmlformats.org/presentationml/2006/main" showMasterSp="0" matchingName="ThankYou">
  <p:cSld name="ThankYou">
    <p:bg>
      <p:bgPr>
        <a:solidFill xmlns:a="http://schemas.openxmlformats.org/drawingml/2006/main">
          <a:schemeClr val="accent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19;p3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6191b790e6942f8">
            <a:alphaModFix/>
          </a:blip>
          <a:srcRect xmlns:a="http://schemas.openxmlformats.org/drawingml/2006/main" l="0" t="28935" r="0" b="28935"/>
          <a:stretch xmlns:a="http://schemas.openxmlformats.org/drawingml/2006/main"/>
        </p:blipFill>
        <p:spPr>
          <a:xfrm xmlns:a="http://schemas.openxmlformats.org/drawingml/2006/main">
            <a:off x="0" y="2976563"/>
            <a:ext cx="9144000" cy="2166938"/>
          </a:xfrm>
          <a:ln xmlns:a="http://schemas.openxmlformats.org/drawingml/2006/main">
            <a:noFill/>
          </a:ln>
        </p:spPr>
      </p:pic>
    </p:spTree>
  </p:cSld>
</p:sldLayout>
</file>

<file path=ppt/slideLayouts/slideLayout32.xml><?xml version="1.0" encoding="utf-8"?>
<p:sldLayout xmlns:p="http://schemas.openxmlformats.org/presentationml/2006/main" matchingName="21_Title Slide">
  <p:cSld name="21_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55cf7c74cf4b43" /><Relationship Type="http://schemas.openxmlformats.org/officeDocument/2006/relationships/slideLayout" Target="/ppt/slideLayouts/slideLayout1.xml" Id="R18a7df8a8480401c" /><Relationship Type="http://schemas.openxmlformats.org/officeDocument/2006/relationships/slideLayout" Target="/ppt/slideLayouts/slideLayout2.xml" Id="Rff7d249566f14d9f" /><Relationship Type="http://schemas.openxmlformats.org/officeDocument/2006/relationships/slideLayout" Target="/ppt/slideLayouts/slideLayout3.xml" Id="R2cb8836d3d274113" /><Relationship Type="http://schemas.openxmlformats.org/officeDocument/2006/relationships/slideLayout" Target="/ppt/slideLayouts/slideLayout4.xml" Id="R1ae48bc638c9497c" /><Relationship Type="http://schemas.openxmlformats.org/officeDocument/2006/relationships/slideLayout" Target="/ppt/slideLayouts/slideLayout5.xml" Id="R7bf56a83ce71462d" /><Relationship Type="http://schemas.openxmlformats.org/officeDocument/2006/relationships/slideLayout" Target="/ppt/slideLayouts/slideLayout6.xml" Id="R2fee6b8b484143d9" /><Relationship Type="http://schemas.openxmlformats.org/officeDocument/2006/relationships/slideLayout" Target="/ppt/slideLayouts/slideLayout7.xml" Id="Raf4564f493a74bbf" /><Relationship Type="http://schemas.openxmlformats.org/officeDocument/2006/relationships/slideLayout" Target="/ppt/slideLayouts/slideLayout8.xml" Id="Rea5edb42fa8b465c" /><Relationship Type="http://schemas.openxmlformats.org/officeDocument/2006/relationships/slideLayout" Target="/ppt/slideLayouts/slideLayout9.xml" Id="Rb94612d356ab4d1b" /><Relationship Type="http://schemas.openxmlformats.org/officeDocument/2006/relationships/slideLayout" Target="/ppt/slideLayouts/slideLayout10.xml" Id="R83fc4743784744ac" /><Relationship Type="http://schemas.openxmlformats.org/officeDocument/2006/relationships/slideLayout" Target="/ppt/slideLayouts/slideLayout11.xml" Id="Rdf6cb67677824181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d5b40951fcec488a" /><Relationship Type="http://schemas.openxmlformats.org/officeDocument/2006/relationships/slideLayout" Target="/ppt/slideLayouts/slideLayout12.xml" Id="R4285ab9c67064dbe" /><Relationship Type="http://schemas.openxmlformats.org/officeDocument/2006/relationships/slideLayout" Target="/ppt/slideLayouts/slideLayout13.xml" Id="R17d34f932ccf4f36" /><Relationship Type="http://schemas.openxmlformats.org/officeDocument/2006/relationships/slideLayout" Target="/ppt/slideLayouts/slideLayout14.xml" Id="Rb84605a15ddf48d5" /><Relationship Type="http://schemas.openxmlformats.org/officeDocument/2006/relationships/slideLayout" Target="/ppt/slideLayouts/slideLayout15.xml" Id="R7d4d03bafdb14c89" /><Relationship Type="http://schemas.openxmlformats.org/officeDocument/2006/relationships/slideLayout" Target="/ppt/slideLayouts/slideLayout16.xml" Id="Rdd45cd21c8714ce9" /><Relationship Type="http://schemas.openxmlformats.org/officeDocument/2006/relationships/slideLayout" Target="/ppt/slideLayouts/slideLayout17.xml" Id="Rc0cce3b330b24122" /><Relationship Type="http://schemas.openxmlformats.org/officeDocument/2006/relationships/slideLayout" Target="/ppt/slideLayouts/slideLayout18.xml" Id="R47a81a704e6142ac" /><Relationship Type="http://schemas.openxmlformats.org/officeDocument/2006/relationships/slideLayout" Target="/ppt/slideLayouts/slideLayout19.xml" Id="Rbb1d687fc1844400" /><Relationship Type="http://schemas.openxmlformats.org/officeDocument/2006/relationships/slideLayout" Target="/ppt/slideLayouts/slideLayout20.xml" Id="R54c25a7c09c44d21" /><Relationship Type="http://schemas.openxmlformats.org/officeDocument/2006/relationships/slideLayout" Target="/ppt/slideLayouts/slideLayout21.xml" Id="R27045e937cf34fff" /><Relationship Type="http://schemas.openxmlformats.org/officeDocument/2006/relationships/slideLayout" Target="/ppt/slideLayouts/slideLayout22.xml" Id="Ra3a6828e638045b2" /><Relationship Type="http://schemas.openxmlformats.org/officeDocument/2006/relationships/slideLayout" Target="/ppt/slideLayouts/slideLayout23.xml" Id="Rc9c5995719a24106" /><Relationship Type="http://schemas.openxmlformats.org/officeDocument/2006/relationships/slideLayout" Target="/ppt/slideLayouts/slideLayout24.xml" Id="Rc9c63a8e9f3d4997" /><Relationship Type="http://schemas.openxmlformats.org/officeDocument/2006/relationships/slideLayout" Target="/ppt/slideLayouts/slideLayout25.xml" Id="R23460a16acf24c53" /><Relationship Type="http://schemas.openxmlformats.org/officeDocument/2006/relationships/slideLayout" Target="/ppt/slideLayouts/slideLayout26.xml" Id="Rda7b4fec480344af" /><Relationship Type="http://schemas.openxmlformats.org/officeDocument/2006/relationships/slideLayout" Target="/ppt/slideLayouts/slideLayout27.xml" Id="R64fc5b53868d4a64" /><Relationship Type="http://schemas.openxmlformats.org/officeDocument/2006/relationships/slideLayout" Target="/ppt/slideLayouts/slideLayout28.xml" Id="R0385431e65b84c38" /><Relationship Type="http://schemas.openxmlformats.org/officeDocument/2006/relationships/slideLayout" Target="/ppt/slideLayouts/slideLayout29.xml" Id="R5a14b6e569164bb0" /><Relationship Type="http://schemas.openxmlformats.org/officeDocument/2006/relationships/slideLayout" Target="/ppt/slideLayouts/slideLayout30.xml" Id="R97260516887c42f7" /><Relationship Type="http://schemas.openxmlformats.org/officeDocument/2006/relationships/slideLayout" Target="/ppt/slideLayouts/slideLayout31.xml" Id="Rf7bbfaa144f14966" /><Relationship Type="http://schemas.openxmlformats.org/officeDocument/2006/relationships/slideLayout" Target="/ppt/slideLayouts/slideLayout32.xml" Id="R0865ca7e14084a07" /></Relationships>
</file>

<file path=ppt/slideMasters/slideMaster1.xml><?xml version="1.0" encoding="utf-8"?>
<p:sldMaster xmlns:p="http://schemas.openxmlformats.org/presentationml/2006/main">
  <p:cSld name="simple-light-2">
    <p:bg>
      <p:bgPr>
        <a:gradFill xmlns:a="http://schemas.openxmlformats.org/drawingml/2006/main">
          <a:gsLst>
            <a:gs pos="0">
              <a:srgbClr val="06071A"/>
            </a:gs>
            <a:gs pos="100000">
              <a:srgbClr val="0F1141"/>
            </a:gs>
          </a:gsLst>
          <a:lin ang="2700006" scaled="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1FED8519-4199-4DAC-B3B1-42F2D23FC9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80204A78-3171-41B3-910C-271DF36089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152475"/>
            <a:ext cx="8520600" cy="341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CC4060C0-B85B-4F63-B4F4-7E5FCBCBDE1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algn="r">
              <a:buNone/>
              <a:defRPr sz="1000">
                <a:solidFill>
                  <a:schemeClr val="dk2"/>
                </a:solidFill>
              </a:defRPr>
            </a:lvl1pPr>
            <a:lvl2pPr algn="r">
              <a:buNone/>
              <a:defRPr sz="1000">
                <a:solidFill>
                  <a:schemeClr val="dk2"/>
                </a:solidFill>
              </a:defRPr>
            </a:lvl2pPr>
            <a:lvl3pPr algn="r">
              <a:buNone/>
              <a:defRPr sz="1000">
                <a:solidFill>
                  <a:schemeClr val="dk2"/>
                </a:solidFill>
              </a:defRPr>
            </a:lvl3pPr>
            <a:lvl4pPr algn="r">
              <a:buNone/>
              <a:defRPr sz="1000">
                <a:solidFill>
                  <a:schemeClr val="dk2"/>
                </a:solidFill>
              </a:defRPr>
            </a:lvl4pPr>
            <a:lvl5pPr algn="r">
              <a:buNone/>
              <a:defRPr sz="1000">
                <a:solidFill>
                  <a:schemeClr val="dk2"/>
                </a:solidFill>
              </a:defRPr>
            </a:lvl5pPr>
            <a:lvl6pPr algn="r">
              <a:buNone/>
              <a:defRPr sz="1000">
                <a:solidFill>
                  <a:schemeClr val="dk2"/>
                </a:solidFill>
              </a:defRPr>
            </a:lvl6pPr>
            <a:lvl7pPr algn="r">
              <a:buNone/>
              <a:defRPr sz="1000">
                <a:solidFill>
                  <a:schemeClr val="dk2"/>
                </a:solidFill>
              </a:defRPr>
            </a:lvl7pPr>
            <a:lvl8pPr algn="r">
              <a:buNone/>
              <a:defRPr sz="1000">
                <a:solidFill>
                  <a:schemeClr val="dk2"/>
                </a:solidFill>
              </a:defRPr>
            </a:lvl8pPr>
            <a:lvl9pPr algn="r">
              <a:buNone/>
              <a:defRPr sz="1000">
                <a:solidFill>
                  <a:schemeClr val="dk2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>
                <a:latin typeface="Archivo"/>
                <a:ea typeface="Archivo"/>
                <a:cs typeface="Archivo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a7df8a8480401c"/>
    <p:sldLayoutId xmlns:r="http://schemas.openxmlformats.org/officeDocument/2006/relationships" id="2147483650" r:id="Rff7d249566f14d9f"/>
    <p:sldLayoutId xmlns:r="http://schemas.openxmlformats.org/officeDocument/2006/relationships" id="2147483651" r:id="R2cb8836d3d274113"/>
    <p:sldLayoutId xmlns:r="http://schemas.openxmlformats.org/officeDocument/2006/relationships" id="2147483652" r:id="R1ae48bc638c9497c"/>
    <p:sldLayoutId xmlns:r="http://schemas.openxmlformats.org/officeDocument/2006/relationships" id="2147483653" r:id="R7bf56a83ce71462d"/>
    <p:sldLayoutId xmlns:r="http://schemas.openxmlformats.org/officeDocument/2006/relationships" id="2147483654" r:id="R2fee6b8b484143d9"/>
    <p:sldLayoutId xmlns:r="http://schemas.openxmlformats.org/officeDocument/2006/relationships" id="2147483655" r:id="Raf4564f493a74bbf"/>
    <p:sldLayoutId xmlns:r="http://schemas.openxmlformats.org/officeDocument/2006/relationships" id="2147483656" r:id="Rea5edb42fa8b465c"/>
    <p:sldLayoutId xmlns:r="http://schemas.openxmlformats.org/officeDocument/2006/relationships" id="2147483657" r:id="Rb94612d356ab4d1b"/>
    <p:sldLayoutId xmlns:r="http://schemas.openxmlformats.org/officeDocument/2006/relationships" id="2147483658" r:id="R83fc4743784744ac"/>
    <p:sldLayoutId xmlns:r="http://schemas.openxmlformats.org/officeDocument/2006/relationships" id="2147483659" r:id="Rdf6cb67677824181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Pr>
        <a:solidFill xmlns:a="http://schemas.openxmlformats.org/drawingml/2006/main">
          <a:srgbClr val="F6F4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Google Shape;52;p13">
            <a:extLst xmlns:a="http://schemas.openxmlformats.org/drawingml/2006/main">
              <a:ext uri="{FF2B5EF4-FFF2-40B4-BE49-F238E27FC236}">
                <a16:creationId xmlns:a16="http://schemas.microsoft.com/office/drawing/2014/main" id="{EDC424D5-8FD9-471A-9749-721DB33B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05383" y="192778"/>
            <a:ext cx="203200" cy="117462"/>
          </a:xfrm>
          <a:custGeom xmlns:a="http://schemas.openxmlformats.org/drawingml/2006/main">
            <a:rect l="l" t="t" r="r" b="b"/>
            <a:pathLst>
              <a:path w="845286" h="488632">
                <a:moveTo>
                  <a:pt x="719642" y="441512"/>
                </a:moveTo>
                <a:lnTo>
                  <a:pt x="719642" y="118500"/>
                </a:lnTo>
                <a:lnTo>
                  <a:pt x="498310" y="339823"/>
                </a:lnTo>
                <a:lnTo>
                  <a:pt x="498310" y="441512"/>
                </a:lnTo>
                <a:lnTo>
                  <a:pt x="376952" y="441512"/>
                </a:lnTo>
                <a:lnTo>
                  <a:pt x="376952" y="221304"/>
                </a:lnTo>
                <a:lnTo>
                  <a:pt x="155639" y="0"/>
                </a:lnTo>
                <a:lnTo>
                  <a:pt x="155639" y="441512"/>
                </a:lnTo>
                <a:lnTo>
                  <a:pt x="0" y="441512"/>
                </a:lnTo>
                <a:lnTo>
                  <a:pt x="0" y="484346"/>
                </a:lnTo>
                <a:lnTo>
                  <a:pt x="198463" y="484346"/>
                </a:lnTo>
                <a:lnTo>
                  <a:pt x="198463" y="103413"/>
                </a:lnTo>
                <a:lnTo>
                  <a:pt x="228448" y="133388"/>
                </a:lnTo>
                <a:lnTo>
                  <a:pt x="228448" y="488633"/>
                </a:lnTo>
                <a:lnTo>
                  <a:pt x="271291" y="488633"/>
                </a:lnTo>
                <a:lnTo>
                  <a:pt x="271291" y="176222"/>
                </a:lnTo>
                <a:lnTo>
                  <a:pt x="334118" y="239049"/>
                </a:lnTo>
                <a:lnTo>
                  <a:pt x="334118" y="484346"/>
                </a:lnTo>
                <a:lnTo>
                  <a:pt x="541153" y="484346"/>
                </a:lnTo>
                <a:lnTo>
                  <a:pt x="541153" y="357568"/>
                </a:lnTo>
                <a:lnTo>
                  <a:pt x="607190" y="291532"/>
                </a:lnTo>
                <a:lnTo>
                  <a:pt x="607190" y="488633"/>
                </a:lnTo>
                <a:lnTo>
                  <a:pt x="650024" y="488633"/>
                </a:lnTo>
                <a:lnTo>
                  <a:pt x="650024" y="248688"/>
                </a:lnTo>
                <a:lnTo>
                  <a:pt x="676799" y="221913"/>
                </a:lnTo>
                <a:lnTo>
                  <a:pt x="676799" y="484346"/>
                </a:lnTo>
                <a:lnTo>
                  <a:pt x="845287" y="484346"/>
                </a:lnTo>
                <a:lnTo>
                  <a:pt x="845287" y="441512"/>
                </a:lnTo>
                <a:close/>
              </a:path>
            </a:pathLst>
          </a:cu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3" name="Google Shape;53;p13">
            <a:extLst xmlns:a="http://schemas.openxmlformats.org/drawingml/2006/main">
              <a:ext uri="{FF2B5EF4-FFF2-40B4-BE49-F238E27FC236}">
                <a16:creationId xmlns:a16="http://schemas.microsoft.com/office/drawing/2014/main" id="{771D3A98-DD35-4C81-8A86-205AA8D1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70390" y="166776"/>
            <a:ext cx="94037" cy="61380"/>
          </a:xfrm>
          <a:custGeom xmlns:a="http://schemas.openxmlformats.org/drawingml/2006/main">
            <a:rect l="l" t="t" r="r" b="b"/>
            <a:pathLst>
              <a:path w="391182" h="255336">
                <a:moveTo>
                  <a:pt x="166145" y="60588"/>
                </a:moveTo>
                <a:lnTo>
                  <a:pt x="360883" y="255337"/>
                </a:lnTo>
                <a:lnTo>
                  <a:pt x="391182" y="225047"/>
                </a:lnTo>
                <a:lnTo>
                  <a:pt x="166145" y="0"/>
                </a:lnTo>
                <a:lnTo>
                  <a:pt x="0" y="166145"/>
                </a:lnTo>
                <a:lnTo>
                  <a:pt x="30290" y="196434"/>
                </a:lnTo>
                <a:close/>
              </a:path>
            </a:pathLst>
          </a:cu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4" name="Google Shape;54;p13">
            <a:extLst xmlns:a="http://schemas.openxmlformats.org/drawingml/2006/main">
              <a:ext uri="{FF2B5EF4-FFF2-40B4-BE49-F238E27FC236}">
                <a16:creationId xmlns:a16="http://schemas.microsoft.com/office/drawing/2014/main" id="{FD8A3E16-AE6A-4649-B12D-9DD9671A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98357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5" name="Google Shape;55;p13">
            <a:extLst xmlns:a="http://schemas.openxmlformats.org/drawingml/2006/main">
              <a:ext uri="{FF2B5EF4-FFF2-40B4-BE49-F238E27FC236}">
                <a16:creationId xmlns:a16="http://schemas.microsoft.com/office/drawing/2014/main" id="{17AF1F54-17D2-46F0-AAD7-156B4704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13492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6" name="Google Shape;56;p13">
            <a:extLst xmlns:a="http://schemas.openxmlformats.org/drawingml/2006/main">
              <a:ext uri="{FF2B5EF4-FFF2-40B4-BE49-F238E27FC236}">
                <a16:creationId xmlns:a16="http://schemas.microsoft.com/office/drawing/2014/main" id="{035FD55F-3D17-4AFF-9671-0F87467A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858" y="190993"/>
            <a:ext cx="905553" cy="18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chivo"/>
                <a:ea typeface="Archivo"/>
                <a:cs typeface="Archivo"/>
              </a:defRPr>
            </a:pPr>
            <a:r>
              <a:rPr sz="900">
                <a:solidFill>
                  <a:schemeClr val="accent3"/>
                </a:solidFill>
                <a:latin typeface="Archivo"/>
                <a:ea typeface="Archivo"/>
                <a:cs typeface="Archivo"/>
              </a:rPr>
              <a:t>Forma</a:t>
            </a:r>
            <a:endParaRPr sz="900">
              <a:solidFill>
                <a:schemeClr val="accent3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57" name="Google Shape;57;p13">
            <a:extLst xmlns:a="http://schemas.openxmlformats.org/drawingml/2006/main">
              <a:ext uri="{FF2B5EF4-FFF2-40B4-BE49-F238E27FC236}">
                <a16:creationId xmlns:a16="http://schemas.microsoft.com/office/drawing/2014/main" id="{94948B6C-1401-4490-B064-DDE67060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8512204" y="4835681"/>
            <a:ext cx="390523" cy="184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Inter Tight Light"/>
              <a:buNone/>
              <a:defRPr>
                <a:latin typeface="Archivo"/>
                <a:ea typeface="Archivo"/>
                <a:cs typeface="Archivo"/>
              </a:defRPr>
            </a:pPr>
            <a:fld id="{00000000-1234-1234-1234-123412341234}" type="slidenum">
              <a:rPr sz="800" b="0" i="0" u="none" strike="noStrike" cap="none">
                <a:solidFill>
                  <a:srgbClr val="7F7F7F"/>
                </a:solidFill>
                <a:latin typeface="Archivo"/>
                <a:ea typeface="Archivo"/>
                <a:cs typeface="Archivo"/>
              </a:rPr>
              <a:t>‹#›</a:t>
            </a:fld>
            <a:endParaRPr sz="800" b="0" i="0" u="none" strike="noStrike" cap="none">
              <a:solidFill>
                <a:srgbClr val="7F7F7F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8" name="Google Shape;58;p13">
            <a:extLst xmlns:a="http://schemas.openxmlformats.org/drawingml/2006/main">
              <a:ext uri="{FF2B5EF4-FFF2-40B4-BE49-F238E27FC236}">
                <a16:creationId xmlns:a16="http://schemas.microsoft.com/office/drawing/2014/main" id="{B2944159-3FDD-49DD-8EE7-6E3DFAFF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22" y="4817278"/>
            <a:ext cx="4572000" cy="184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Inter Tight Light"/>
              <a:buNone/>
              <a:defRPr>
                <a:latin typeface="Archivo"/>
                <a:ea typeface="Archivo"/>
                <a:cs typeface="Archivo"/>
              </a:defRPr>
            </a:pPr>
            <a:r>
              <a:rPr sz="800" b="0" i="1" u="none" strike="noStrike" cap="none">
                <a:solidFill>
                  <a:srgbClr val="7F7F7F"/>
                </a:solidFill>
                <a:latin typeface="Archivo"/>
                <a:ea typeface="Archivo"/>
                <a:cs typeface="Archivo"/>
              </a:rPr>
              <a:t>PESCAO / GENERIC DESIGN SAMPLE</a:t>
            </a:r>
            <a:endParaRPr sz="800">
              <a:solidFill>
                <a:srgbClr val="7F7F7F"/>
              </a:solidFill>
              <a:latin typeface="Inter Tight Light"/>
              <a:ea typeface="Inter Tight Light"/>
              <a:cs typeface="Inter Tight Ligh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4285ab9c67064dbe"/>
    <p:sldLayoutId xmlns:r="http://schemas.openxmlformats.org/officeDocument/2006/relationships" id="2147483662" r:id="R17d34f932ccf4f36"/>
    <p:sldLayoutId xmlns:r="http://schemas.openxmlformats.org/officeDocument/2006/relationships" id="2147483663" r:id="Rb84605a15ddf48d5"/>
    <p:sldLayoutId xmlns:r="http://schemas.openxmlformats.org/officeDocument/2006/relationships" id="2147483664" r:id="R7d4d03bafdb14c89"/>
    <p:sldLayoutId xmlns:r="http://schemas.openxmlformats.org/officeDocument/2006/relationships" id="2147483665" r:id="Rdd45cd21c8714ce9"/>
    <p:sldLayoutId xmlns:r="http://schemas.openxmlformats.org/officeDocument/2006/relationships" id="2147483666" r:id="Rc0cce3b330b24122"/>
    <p:sldLayoutId xmlns:r="http://schemas.openxmlformats.org/officeDocument/2006/relationships" id="2147483667" r:id="R47a81a704e6142ac"/>
    <p:sldLayoutId xmlns:r="http://schemas.openxmlformats.org/officeDocument/2006/relationships" id="2147483668" r:id="Rbb1d687fc1844400"/>
    <p:sldLayoutId xmlns:r="http://schemas.openxmlformats.org/officeDocument/2006/relationships" id="2147483669" r:id="R54c25a7c09c44d21"/>
    <p:sldLayoutId xmlns:r="http://schemas.openxmlformats.org/officeDocument/2006/relationships" id="2147483670" r:id="R27045e937cf34fff"/>
    <p:sldLayoutId xmlns:r="http://schemas.openxmlformats.org/officeDocument/2006/relationships" id="2147483671" r:id="Ra3a6828e638045b2"/>
    <p:sldLayoutId xmlns:r="http://schemas.openxmlformats.org/officeDocument/2006/relationships" id="2147483672" r:id="Rc9c5995719a24106"/>
    <p:sldLayoutId xmlns:r="http://schemas.openxmlformats.org/officeDocument/2006/relationships" id="2147483673" r:id="Rc9c63a8e9f3d4997"/>
    <p:sldLayoutId xmlns:r="http://schemas.openxmlformats.org/officeDocument/2006/relationships" id="2147483674" r:id="R23460a16acf24c53"/>
    <p:sldLayoutId xmlns:r="http://schemas.openxmlformats.org/officeDocument/2006/relationships" id="2147483675" r:id="Rda7b4fec480344af"/>
    <p:sldLayoutId xmlns:r="http://schemas.openxmlformats.org/officeDocument/2006/relationships" id="2147483676" r:id="R64fc5b53868d4a64"/>
    <p:sldLayoutId xmlns:r="http://schemas.openxmlformats.org/officeDocument/2006/relationships" id="2147483677" r:id="R0385431e65b84c38"/>
    <p:sldLayoutId xmlns:r="http://schemas.openxmlformats.org/officeDocument/2006/relationships" id="2147483678" r:id="R5a14b6e569164bb0"/>
    <p:sldLayoutId xmlns:r="http://schemas.openxmlformats.org/officeDocument/2006/relationships" id="2147483679" r:id="R97260516887c42f7"/>
    <p:sldLayoutId xmlns:r="http://schemas.openxmlformats.org/officeDocument/2006/relationships" id="2147483680" r:id="Rf7bbfaa144f14966"/>
    <p:sldLayoutId xmlns:r="http://schemas.openxmlformats.org/officeDocument/2006/relationships" id="2147483681" r:id="R0865ca7e14084a07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">
          <p15:clr>
            <a:srgbClr xmlns:a="http://schemas.openxmlformats.org/drawingml/2006/main" val="F26B43"/>
          </p15:clr>
        </p15:guide>
        <p15:guide id="2" pos="324">
          <p15:clr>
            <a:srgbClr xmlns:a="http://schemas.openxmlformats.org/drawingml/2006/main" val="F26B43"/>
          </p15:clr>
        </p15:guide>
        <p15:guide id="3" pos="5436">
          <p15:clr>
            <a:srgbClr xmlns:a="http://schemas.openxmlformats.org/drawingml/2006/main" val="F26B43"/>
          </p15:clr>
        </p15:guide>
        <p15:guide id="4" orient="horz" pos="2916">
          <p15:clr>
            <a:srgbClr xmlns:a="http://schemas.openxmlformats.org/drawingml/2006/main" val="F26B43"/>
          </p15:clr>
        </p15:guide>
      </p15:sldGuideLst>
    </p:ext>
  </p:extLst>
</p:sldMaster>
</file>

<file path=ppt/slideMasters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3.xml><?xml version="1.0" encoding="utf-8"?>
<a:theme xmlns:a="http://schemas.openxmlformats.org/drawingml/2006/main" name="Office Theme">
  <a:themeElements>
    <a:clrScheme name="Custom 391">
      <a:dk1>
        <a:srgbClr val="000000"/>
      </a:dk1>
      <a:lt1>
        <a:srgbClr val="FFFFFF"/>
      </a:lt1>
      <a:dk2>
        <a:srgbClr val="44546A"/>
      </a:dk2>
      <a:lt2>
        <a:srgbClr val="E1DFE0"/>
      </a:lt2>
      <a:accent1>
        <a:srgbClr val="B2A798"/>
      </a:accent1>
      <a:accent2>
        <a:srgbClr val="81827B"/>
      </a:accent2>
      <a:accent3>
        <a:srgbClr val="967764"/>
      </a:accent3>
      <a:accent4>
        <a:srgbClr val="7F8084"/>
      </a:accent4>
      <a:accent5>
        <a:srgbClr val="3B2D24"/>
      </a:accent5>
      <a:accent6>
        <a:srgbClr val="75897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stom 3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8ae8a0104983456f" /><Relationship Type="http://schemas.openxmlformats.org/officeDocument/2006/relationships/image" Target="/ppt/media/image2.jpeg" Id="Rafc0bcecc59b4583" /><Relationship Type="http://schemas.openxmlformats.org/officeDocument/2006/relationships/image" Target="/ppt/media/image3.jpeg" Id="R6b81458f1d8e4efb" /><Relationship Type="http://schemas.openxmlformats.org/officeDocument/2006/relationships/notesSlide" Target="/ppt/notesSlides/notesSlide1.xml" Id="R3c06df70734140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81a58f78b3694fc8" /><Relationship Type="http://schemas.openxmlformats.org/officeDocument/2006/relationships/image" Target="/ppt/media/image4.jpeg" Id="R3e208bdf058f482a" /><Relationship Type="http://schemas.openxmlformats.org/officeDocument/2006/relationships/notesSlide" Target="/ppt/notesSlides/notesSlide2.xml" Id="Rf0c91b56a03249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e03cfa1c46a44a6e" /><Relationship Type="http://schemas.openxmlformats.org/officeDocument/2006/relationships/image" Target="/ppt/media/image5.jpeg" Id="Rbae1b1623dd14a54" /><Relationship Type="http://schemas.openxmlformats.org/officeDocument/2006/relationships/image" Target="/ppt/media/image6.jpeg" Id="R3dc2bfc918074a96" /><Relationship Type="http://schemas.openxmlformats.org/officeDocument/2006/relationships/image" Target="/ppt/media/image7.jpeg" Id="R45f7361d1dc240cb" /><Relationship Type="http://schemas.openxmlformats.org/officeDocument/2006/relationships/image" Target="/ppt/media/image8.jpeg" Id="R35d36b2ab2fc412d" /><Relationship Type="http://schemas.openxmlformats.org/officeDocument/2006/relationships/notesSlide" Target="/ppt/notesSlides/notesSlide3.xml" Id="Rc113dd874f7845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93d3866384d4496b" /><Relationship Type="http://schemas.openxmlformats.org/officeDocument/2006/relationships/image" Target="/ppt/media/image9.jpeg" Id="R05b76fbb9d444bb5" /><Relationship Type="http://schemas.openxmlformats.org/officeDocument/2006/relationships/notesSlide" Target="/ppt/notesSlides/notesSlide4.xml" Id="R3eedd41cb5e545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1.xml" Id="Rd5fc664116bf43d2" /><Relationship Type="http://schemas.openxmlformats.org/officeDocument/2006/relationships/image" Target="/ppt/media/image10.jpeg" Id="Rd34658354d0c476e" /><Relationship Type="http://schemas.openxmlformats.org/officeDocument/2006/relationships/image" Target="/ppt/media/image11.jpeg" Id="R5eb083e459044e66" /><Relationship Type="http://schemas.openxmlformats.org/officeDocument/2006/relationships/image" Target="/ppt/media/image12.jpeg" Id="R6164ba3bf1a84b47" /><Relationship Type="http://schemas.openxmlformats.org/officeDocument/2006/relationships/notesSlide" Target="/ppt/notesSlides/notesSlide5.xml" Id="R7270eafda79e47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3.xml" Id="R152c3cf4f6f94326" /><Relationship Type="http://schemas.openxmlformats.org/officeDocument/2006/relationships/image" Target="/ppt/media/image13.jpeg" Id="R485c3ee57dbb44c8" /><Relationship Type="http://schemas.openxmlformats.org/officeDocument/2006/relationships/image" Target="/ppt/media/image14.jpeg" Id="Ra3250020b8af4bf6" /><Relationship Type="http://schemas.openxmlformats.org/officeDocument/2006/relationships/image" Target="/ppt/media/image15.jpeg" Id="Rc3bed9033f3246bd" /><Relationship Type="http://schemas.openxmlformats.org/officeDocument/2006/relationships/image" Target="/ppt/media/image16.jpeg" Id="Rfb9cdcc8285d4136" /><Relationship Type="http://schemas.openxmlformats.org/officeDocument/2006/relationships/notesSlide" Target="/ppt/notesSlides/notesSlide6.xml" Id="R0986e2cf817845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6.xml" Id="R34394c1f0bd94a54" /><Relationship Type="http://schemas.openxmlformats.org/officeDocument/2006/relationships/notesSlide" Target="/ppt/notesSlides/notesSlide7.xml" Id="R3ac0afcd75094e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1.xml" Id="R31d76eb0b39b4df5" /><Relationship Type="http://schemas.openxmlformats.org/officeDocument/2006/relationships/image" Target="/ppt/media/image17.jpeg" Id="R7c36ad545563428b" /><Relationship Type="http://schemas.openxmlformats.org/officeDocument/2006/relationships/notesSlide" Target="/ppt/notesSlides/notesSlide8.xml" Id="R0b49c5dd52614e80" /></Relationships>
</file>

<file path=ppt/slides/slide1.xml><?xml version="1.0" encoding="utf-8"?>
<p:sld xmlns:p="http://schemas.openxmlformats.org/presentationml/2006/main" showMasterSp="0">
  <p:cSld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0bcecc59b4583"/>
          <a:srcRect xmlns:a="http://schemas.openxmlformats.org/drawingml/2006/main" l="0" t="7839" r="0" b="78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126" name="Google Shape;126;p35">
            <a:extLst xmlns:a="http://schemas.openxmlformats.org/drawingml/2006/main">
              <a:ext uri="{FF2B5EF4-FFF2-40B4-BE49-F238E27FC236}">
                <a16:creationId xmlns:a16="http://schemas.microsoft.com/office/drawing/2014/main" id="{CEBFCDF4-FB9E-45B5-B464-40A26D712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" y="0"/>
            <a:ext cx="91440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3F33">
              <a:alpha val="85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29" name="Google Shape;129;p35">
            <a:extLst xmlns:a="http://schemas.openxmlformats.org/drawingml/2006/main">
              <a:ext uri="{FF2B5EF4-FFF2-40B4-BE49-F238E27FC236}">
                <a16:creationId xmlns:a16="http://schemas.microsoft.com/office/drawing/2014/main" id="{3B0BA36B-74E8-4C7E-98AE-2A9A8F5F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17016"/>
            <a:ext cx="3152775" cy="443961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12700" cap="flat" cmpd="sng">
            <a:solidFill>
              <a:srgbClr val="DFDBD5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33" name="Google Shape;133;p35">
            <a:extLst xmlns:a="http://schemas.openxmlformats.org/drawingml/2006/main">
              <a:ext uri="{FF2B5EF4-FFF2-40B4-BE49-F238E27FC236}">
                <a16:creationId xmlns:a16="http://schemas.microsoft.com/office/drawing/2014/main" id="{BDB30022-414F-48F3-9ED3-24FCF262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05383" y="192778"/>
            <a:ext cx="203200" cy="117462"/>
          </a:xfrm>
          <a:custGeom xmlns:a="http://schemas.openxmlformats.org/drawingml/2006/main">
            <a:rect l="l" t="t" r="r" b="b"/>
            <a:pathLst>
              <a:path w="845286" h="488632">
                <a:moveTo>
                  <a:pt x="719642" y="441512"/>
                </a:moveTo>
                <a:lnTo>
                  <a:pt x="719642" y="118500"/>
                </a:lnTo>
                <a:lnTo>
                  <a:pt x="498310" y="339823"/>
                </a:lnTo>
                <a:lnTo>
                  <a:pt x="498310" y="441512"/>
                </a:lnTo>
                <a:lnTo>
                  <a:pt x="376952" y="441512"/>
                </a:lnTo>
                <a:lnTo>
                  <a:pt x="376952" y="221304"/>
                </a:lnTo>
                <a:lnTo>
                  <a:pt x="155639" y="0"/>
                </a:lnTo>
                <a:lnTo>
                  <a:pt x="155639" y="441512"/>
                </a:lnTo>
                <a:lnTo>
                  <a:pt x="0" y="441512"/>
                </a:lnTo>
                <a:lnTo>
                  <a:pt x="0" y="484346"/>
                </a:lnTo>
                <a:lnTo>
                  <a:pt x="198463" y="484346"/>
                </a:lnTo>
                <a:lnTo>
                  <a:pt x="198463" y="103413"/>
                </a:lnTo>
                <a:lnTo>
                  <a:pt x="228448" y="133388"/>
                </a:lnTo>
                <a:lnTo>
                  <a:pt x="228448" y="488633"/>
                </a:lnTo>
                <a:lnTo>
                  <a:pt x="271291" y="488633"/>
                </a:lnTo>
                <a:lnTo>
                  <a:pt x="271291" y="176222"/>
                </a:lnTo>
                <a:lnTo>
                  <a:pt x="334118" y="239049"/>
                </a:lnTo>
                <a:lnTo>
                  <a:pt x="334118" y="484346"/>
                </a:lnTo>
                <a:lnTo>
                  <a:pt x="541153" y="484346"/>
                </a:lnTo>
                <a:lnTo>
                  <a:pt x="541153" y="357568"/>
                </a:lnTo>
                <a:lnTo>
                  <a:pt x="607190" y="291532"/>
                </a:lnTo>
                <a:lnTo>
                  <a:pt x="607190" y="488633"/>
                </a:lnTo>
                <a:lnTo>
                  <a:pt x="650024" y="488633"/>
                </a:lnTo>
                <a:lnTo>
                  <a:pt x="650024" y="248688"/>
                </a:lnTo>
                <a:lnTo>
                  <a:pt x="676799" y="221913"/>
                </a:lnTo>
                <a:lnTo>
                  <a:pt x="676799" y="484346"/>
                </a:lnTo>
                <a:lnTo>
                  <a:pt x="845287" y="484346"/>
                </a:lnTo>
                <a:lnTo>
                  <a:pt x="845287" y="441512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34" name="Google Shape;134;p35">
            <a:extLst xmlns:a="http://schemas.openxmlformats.org/drawingml/2006/main">
              <a:ext uri="{FF2B5EF4-FFF2-40B4-BE49-F238E27FC236}">
                <a16:creationId xmlns:a16="http://schemas.microsoft.com/office/drawing/2014/main" id="{C7D941D4-6ED5-4657-BFCA-7FCCB73C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70390" y="166776"/>
            <a:ext cx="94037" cy="61380"/>
          </a:xfrm>
          <a:custGeom xmlns:a="http://schemas.openxmlformats.org/drawingml/2006/main">
            <a:rect l="l" t="t" r="r" b="b"/>
            <a:pathLst>
              <a:path w="391182" h="255336">
                <a:moveTo>
                  <a:pt x="166145" y="60588"/>
                </a:moveTo>
                <a:lnTo>
                  <a:pt x="360883" y="255337"/>
                </a:lnTo>
                <a:lnTo>
                  <a:pt x="391182" y="225047"/>
                </a:lnTo>
                <a:lnTo>
                  <a:pt x="166145" y="0"/>
                </a:lnTo>
                <a:lnTo>
                  <a:pt x="0" y="166145"/>
                </a:lnTo>
                <a:lnTo>
                  <a:pt x="30290" y="196434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35" name="Google Shape;135;p35">
            <a:extLst xmlns:a="http://schemas.openxmlformats.org/drawingml/2006/main">
              <a:ext uri="{FF2B5EF4-FFF2-40B4-BE49-F238E27FC236}">
                <a16:creationId xmlns:a16="http://schemas.microsoft.com/office/drawing/2014/main" id="{C74593E6-E255-4A5D-8AF0-21C94B2D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98357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36" name="Google Shape;136;p35">
            <a:extLst xmlns:a="http://schemas.openxmlformats.org/drawingml/2006/main">
              <a:ext uri="{FF2B5EF4-FFF2-40B4-BE49-F238E27FC236}">
                <a16:creationId xmlns:a16="http://schemas.microsoft.com/office/drawing/2014/main" id="{8C10A34F-BEEC-4120-8D3E-A486950B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13492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39" name="Google Shape;139;p35">
            <a:extLst xmlns:a="http://schemas.openxmlformats.org/drawingml/2006/main">
              <a:ext uri="{FF2B5EF4-FFF2-40B4-BE49-F238E27FC236}">
                <a16:creationId xmlns:a16="http://schemas.microsoft.com/office/drawing/2014/main" id="{C2F23E15-C1E1-43D4-8AB3-A95BABA0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68079" y="2989772"/>
            <a:ext cx="298450" cy="298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5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40" name="Google Shape;140;p35">
            <a:extLst xmlns:a="http://schemas.openxmlformats.org/drawingml/2006/main">
              <a:ext uri="{FF2B5EF4-FFF2-40B4-BE49-F238E27FC236}">
                <a16:creationId xmlns:a16="http://schemas.microsoft.com/office/drawing/2014/main" id="{E672C085-CAD4-4503-B180-54EDE003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765188" flipH="0" flipV="0">
            <a:off x="3371124" y="3092816"/>
            <a:ext cx="92359" cy="92359"/>
          </a:xfrm>
          <a:custGeom xmlns:a="http://schemas.openxmlformats.org/drawingml/2006/main">
            <a:rect l="l" t="t" r="r" b="b"/>
            <a:pathLst>
              <a:path w="491926" h="504824">
                <a:moveTo>
                  <a:pt x="491927" y="252413"/>
                </a:moveTo>
                <a:lnTo>
                  <a:pt x="239481" y="504825"/>
                </a:lnTo>
                <a:lnTo>
                  <a:pt x="221456" y="486800"/>
                </a:lnTo>
                <a:lnTo>
                  <a:pt x="443078" y="265179"/>
                </a:lnTo>
                <a:lnTo>
                  <a:pt x="0" y="265179"/>
                </a:lnTo>
                <a:lnTo>
                  <a:pt x="0" y="239646"/>
                </a:lnTo>
                <a:lnTo>
                  <a:pt x="443078" y="239646"/>
                </a:lnTo>
                <a:lnTo>
                  <a:pt x="221456" y="18058"/>
                </a:lnTo>
                <a:lnTo>
                  <a:pt x="239481" y="0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9525" cap="flat" cmpd="sng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pic>
        <p:nvPicPr>
          <p:cNvPr id="1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1458f1d8e4efb"/>
          <a:srcRect xmlns:a="http://schemas.openxmlformats.org/drawingml/2006/main" l="27984" t="0" r="279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72125" y="514350"/>
            <a:ext cx="3057525" cy="4629150"/>
          </a:xfrm>
          <a:prstGeom xmlns:a="http://schemas.openxmlformats.org/drawingml/2006/main" prst="rect">
            <a:avLst/>
          </a:prstGeom>
        </p:spPr>
      </p:pic>
      <p:sp>
        <p:nvSpPr>
          <p:cNvPr id="128" name="Google Shape;128;p35">
            <a:extLst xmlns:a="http://schemas.openxmlformats.org/drawingml/2006/main">
              <a:ext uri="{FF2B5EF4-FFF2-40B4-BE49-F238E27FC236}">
                <a16:creationId xmlns:a16="http://schemas.microsoft.com/office/drawing/2014/main" id="{45090E4C-E9A6-48B7-BA82-6F65727C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82508"/>
            <a:ext cx="6886575" cy="1131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8600" b="1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8600" b="1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FORMA</a:t>
            </a:r>
            <a:endParaRPr sz="8600" b="1">
              <a:solidFill>
                <a:schemeClr val="accent5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130" name="Google Shape;130;p35">
            <a:extLst xmlns:a="http://schemas.openxmlformats.org/drawingml/2006/main">
              <a:ext uri="{FF2B5EF4-FFF2-40B4-BE49-F238E27FC236}">
                <a16:creationId xmlns:a16="http://schemas.microsoft.com/office/drawing/2014/main" id="{2DF6B04A-07A3-46F2-9A5D-1BB6B695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20" y="3000470"/>
            <a:ext cx="2521744" cy="276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4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Residential concept</a:t>
            </a:r>
            <a:endParaRPr sz="14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131" name="Google Shape;131;p35">
            <a:extLst xmlns:a="http://schemas.openxmlformats.org/drawingml/2006/main">
              <a:ext uri="{FF2B5EF4-FFF2-40B4-BE49-F238E27FC236}">
                <a16:creationId xmlns:a16="http://schemas.microsoft.com/office/drawing/2014/main" id="{DCF231FF-78B0-4595-A476-4D3617B7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62" y="4765834"/>
            <a:ext cx="4572000" cy="184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Tight Light"/>
              <a:buNone/>
              <a:defRPr sz="8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800" b="0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PESCAO / GENERIC DESIGN SAMPLE</a:t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137" name="Google Shape;137;p35">
            <a:extLst xmlns:a="http://schemas.openxmlformats.org/drawingml/2006/main">
              <a:ext uri="{FF2B5EF4-FFF2-40B4-BE49-F238E27FC236}">
                <a16:creationId xmlns:a16="http://schemas.microsoft.com/office/drawing/2014/main" id="{078786C3-EDFD-4D9F-95AB-B16DF168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851" y="190976"/>
            <a:ext cx="905542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Forma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128483889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208bdf058f482a"/>
          <a:srcRect xmlns:a="http://schemas.openxmlformats.org/drawingml/2006/main" l="0" t="2061" r="0" b="20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704975"/>
            <a:ext cx="4572000" cy="2924175"/>
          </a:xfrm>
          <a:prstGeom xmlns:a="http://schemas.openxmlformats.org/drawingml/2006/main" prst="rect">
            <a:avLst/>
          </a:prstGeom>
        </p:spPr>
      </p:pic>
      <p:sp>
        <p:nvSpPr>
          <p:cNvPr id="214" name="Google Shape;214;p38">
            <a:extLst xmlns:a="http://schemas.openxmlformats.org/drawingml/2006/main">
              <a:ext uri="{FF2B5EF4-FFF2-40B4-BE49-F238E27FC236}">
                <a16:creationId xmlns:a16="http://schemas.microsoft.com/office/drawing/2014/main" id="{1252A262-594D-4AAF-B0E1-40918823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87340" y="3418977"/>
            <a:ext cx="1067990" cy="39290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16" name="Google Shape;216;p38">
            <a:extLst xmlns:a="http://schemas.openxmlformats.org/drawingml/2006/main">
              <a:ext uri="{FF2B5EF4-FFF2-40B4-BE49-F238E27FC236}">
                <a16:creationId xmlns:a16="http://schemas.microsoft.com/office/drawing/2014/main" id="{CB73E575-80D4-4A3F-9001-3620FD89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37664" y="3476188"/>
            <a:ext cx="278482" cy="27848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17" name="Google Shape;217;p38">
            <a:extLst xmlns:a="http://schemas.openxmlformats.org/drawingml/2006/main">
              <a:ext uri="{FF2B5EF4-FFF2-40B4-BE49-F238E27FC236}">
                <a16:creationId xmlns:a16="http://schemas.microsoft.com/office/drawing/2014/main" id="{0B47C3F6-ADF2-43FA-B205-D40D1DA6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765188" flipH="0" flipV="0">
            <a:off x="5930725" y="3569249"/>
            <a:ext cx="92359" cy="92359"/>
          </a:xfrm>
          <a:custGeom xmlns:a="http://schemas.openxmlformats.org/drawingml/2006/main">
            <a:rect l="l" t="t" r="r" b="b"/>
            <a:pathLst>
              <a:path w="491926" h="504824">
                <a:moveTo>
                  <a:pt x="491927" y="252413"/>
                </a:moveTo>
                <a:lnTo>
                  <a:pt x="239481" y="504825"/>
                </a:lnTo>
                <a:lnTo>
                  <a:pt x="221456" y="486800"/>
                </a:lnTo>
                <a:lnTo>
                  <a:pt x="443078" y="265179"/>
                </a:lnTo>
                <a:lnTo>
                  <a:pt x="0" y="265179"/>
                </a:lnTo>
                <a:lnTo>
                  <a:pt x="0" y="239646"/>
                </a:lnTo>
                <a:lnTo>
                  <a:pt x="443078" y="239646"/>
                </a:lnTo>
                <a:lnTo>
                  <a:pt x="221456" y="18058"/>
                </a:lnTo>
                <a:lnTo>
                  <a:pt x="239481" y="0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9525" cap="flat" cmpd="sng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11" name="Google Shape;211;p38">
            <a:extLst xmlns:a="http://schemas.openxmlformats.org/drawingml/2006/main">
              <a:ext uri="{FF2B5EF4-FFF2-40B4-BE49-F238E27FC236}">
                <a16:creationId xmlns:a16="http://schemas.microsoft.com/office/drawing/2014/main" id="{28136C15-A9C7-4B2B-A342-A9EC2F27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2228850" cy="9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2700" b="1" i="0">
                <a:solidFill>
                  <a:srgbClr val="B2A798"/>
                </a:solidFill>
                <a:latin typeface="Archivo"/>
                <a:ea typeface="Archivo"/>
                <a:cs typeface="Archivo"/>
              </a:defRPr>
            </a:pPr>
            <a:r>
              <a:rPr sz="2700" b="1" i="0">
                <a:solidFill>
                  <a:srgbClr val="B2A798"/>
                </a:solidFill>
                <a:latin typeface="Archivo"/>
                <a:ea typeface="Archivo"/>
                <a:cs typeface="Archivo"/>
              </a:rPr>
              <a:t>A sense</a:t>
            </a:r>
            <a:endParaRPr sz="2700" b="1">
              <a:solidFill>
                <a:srgbClr val="171516"/>
              </a:solidFill>
              <a:latin typeface="Archivo"/>
              <a:ea typeface="Archivo"/>
              <a:cs typeface="Archivo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2700" b="1" i="0">
                <a:solidFill>
                  <a:srgbClr val="B2A798"/>
                </a:solidFill>
                <a:latin typeface="Archivo"/>
                <a:ea typeface="Archivo"/>
                <a:cs typeface="Archivo"/>
              </a:defRPr>
            </a:pPr>
            <a:r>
              <a:rPr sz="2700" b="1" i="0">
                <a:solidFill>
                  <a:srgbClr val="B2A798"/>
                </a:solidFill>
                <a:latin typeface="Archivo"/>
                <a:ea typeface="Archivo"/>
                <a:cs typeface="Archivo"/>
              </a:rPr>
              <a:t>of place</a:t>
            </a:r>
            <a:endParaRPr sz="2700" b="1">
              <a:solidFill>
                <a:srgbClr val="171516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212" name="Google Shape;212;p38">
            <a:extLst xmlns:a="http://schemas.openxmlformats.org/drawingml/2006/main">
              <a:ext uri="{FF2B5EF4-FFF2-40B4-BE49-F238E27FC236}">
                <a16:creationId xmlns:a16="http://schemas.microsoft.com/office/drawing/2014/main" id="{BA162EFA-B69A-438A-B057-B4858CB4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7303" y="1331595"/>
            <a:ext cx="3542348" cy="1915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2850" i="0">
                <a:solidFill>
                  <a:srgbClr val="0C0C0C"/>
                </a:solidFill>
                <a:latin typeface="Archivo"/>
                <a:ea typeface="Archivo"/>
                <a:cs typeface="Archivo"/>
              </a:defRPr>
            </a:pPr>
            <a:r>
              <a:rPr sz="2850" i="0">
                <a:solidFill>
                  <a:srgbClr val="0C0C0C"/>
                </a:solidFill>
                <a:latin typeface="Archivo"/>
                <a:ea typeface="Archivo"/>
                <a:cs typeface="Archivo"/>
              </a:rPr>
              <a:t>Light, flow and quiet corners shape the way a home feels.</a:t>
            </a:r>
            <a:endParaRPr sz="3000" b="1">
              <a:solidFill>
                <a:srgbClr val="0C0C0C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218" name="Google Shape;218;p38">
            <a:extLst xmlns:a="http://schemas.openxmlformats.org/drawingml/2006/main">
              <a:ext uri="{FF2B5EF4-FFF2-40B4-BE49-F238E27FC236}">
                <a16:creationId xmlns:a16="http://schemas.microsoft.com/office/drawing/2014/main" id="{627B57F8-0C8E-4E17-AEB1-D528EDF9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23021" y="3517297"/>
            <a:ext cx="698278" cy="1962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9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Design study</a:t>
            </a:r>
            <a:endParaRPr sz="8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3165397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1b1623dd14a54"/>
          <a:srcRect xmlns:a="http://schemas.openxmlformats.org/drawingml/2006/main" l="18107" t="0" r="18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57988" y="2671763"/>
            <a:ext cx="1871663" cy="1957388"/>
          </a:xfrm>
          <a:prstGeom xmlns:a="http://schemas.openxmlformats.org/drawingml/2006/main" prst="rect">
            <a:avLst/>
          </a:prstGeom>
        </p:spPr>
      </p:pic>
      <p:pic>
        <p:nvPicPr>
          <p:cNvPr id="2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2bfc918074a96"/>
          <a:srcRect xmlns:a="http://schemas.openxmlformats.org/drawingml/2006/main" l="18127" t="0" r="181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76775" y="514350"/>
            <a:ext cx="1871663" cy="1957388"/>
          </a:xfrm>
          <a:prstGeom xmlns:a="http://schemas.openxmlformats.org/drawingml/2006/main" prst="rect">
            <a:avLst/>
          </a:prstGeom>
        </p:spPr>
      </p:pic>
      <p:pic>
        <p:nvPicPr>
          <p:cNvPr id="2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7361d1dc240cb"/>
          <a:srcRect xmlns:a="http://schemas.openxmlformats.org/drawingml/2006/main" l="18127" t="0" r="181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514350"/>
            <a:ext cx="1871663" cy="1957388"/>
          </a:xfrm>
          <a:prstGeom xmlns:a="http://schemas.openxmlformats.org/drawingml/2006/main" prst="rect">
            <a:avLst/>
          </a:prstGeom>
        </p:spPr>
      </p:pic>
      <p:pic>
        <p:nvPicPr>
          <p:cNvPr id="2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36b2ab2fc412d"/>
          <a:srcRect xmlns:a="http://schemas.openxmlformats.org/drawingml/2006/main" l="18127" t="0" r="181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95563" y="2671763"/>
            <a:ext cx="1871663" cy="1957388"/>
          </a:xfrm>
          <a:prstGeom xmlns:a="http://schemas.openxmlformats.org/drawingml/2006/main" prst="rect">
            <a:avLst/>
          </a:prstGeom>
        </p:spPr>
      </p:pic>
      <p:sp>
        <p:nvSpPr>
          <p:cNvPr id="225" name="Google Shape;225;p39">
            <a:extLst xmlns:a="http://schemas.openxmlformats.org/drawingml/2006/main">
              <a:ext uri="{FF2B5EF4-FFF2-40B4-BE49-F238E27FC236}">
                <a16:creationId xmlns:a16="http://schemas.microsoft.com/office/drawing/2014/main" id="{0F652A20-CDE9-4BE3-8AE2-221E5232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76775" y="2671397"/>
            <a:ext cx="1871663" cy="1957753"/>
          </a:xfrm>
          <a:prstGeom xmlns:a="http://schemas.openxmlformats.org/drawingml/2006/main" prst="roundRect">
            <a:avLst>
              <a:gd name="adj" fmla="val 11053"/>
            </a:avLst>
          </a:prstGeom>
          <a:noFill xmlns:a="http://schemas.openxmlformats.org/drawingml/2006/main"/>
          <a:ln xmlns:a="http://schemas.openxmlformats.org/drawingml/2006/main" w="12700" cap="flat" cmpd="sng">
            <a:solidFill>
              <a:srgbClr val="DFDBD5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30" name="Google Shape;230;p39">
            <a:extLst xmlns:a="http://schemas.openxmlformats.org/drawingml/2006/main">
              <a:ext uri="{FF2B5EF4-FFF2-40B4-BE49-F238E27FC236}">
                <a16:creationId xmlns:a16="http://schemas.microsoft.com/office/drawing/2014/main" id="{58881403-A04B-415C-99D1-CE5E989A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27868" y="4081152"/>
            <a:ext cx="1067990" cy="392906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12700" cap="flat" cmpd="sng">
            <a:solidFill>
              <a:srgbClr val="DFDBD5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32" name="Google Shape;232;p39">
            <a:extLst xmlns:a="http://schemas.openxmlformats.org/drawingml/2006/main">
              <a:ext uri="{FF2B5EF4-FFF2-40B4-BE49-F238E27FC236}">
                <a16:creationId xmlns:a16="http://schemas.microsoft.com/office/drawing/2014/main" id="{976DB50C-6696-436F-B36F-ECFA6271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578192" y="4138364"/>
            <a:ext cx="278482" cy="27848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33" name="Google Shape;233;p39">
            <a:extLst xmlns:a="http://schemas.openxmlformats.org/drawingml/2006/main">
              <a:ext uri="{FF2B5EF4-FFF2-40B4-BE49-F238E27FC236}">
                <a16:creationId xmlns:a16="http://schemas.microsoft.com/office/drawing/2014/main" id="{958B87EE-ABBD-425D-9D9C-477D82C2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765188" flipH="0" flipV="0">
            <a:off x="5671254" y="4231425"/>
            <a:ext cx="92359" cy="92359"/>
          </a:xfrm>
          <a:custGeom xmlns:a="http://schemas.openxmlformats.org/drawingml/2006/main">
            <a:rect l="l" t="t" r="r" b="b"/>
            <a:pathLst>
              <a:path w="491926" h="504824">
                <a:moveTo>
                  <a:pt x="491927" y="252413"/>
                </a:moveTo>
                <a:lnTo>
                  <a:pt x="239481" y="504825"/>
                </a:lnTo>
                <a:lnTo>
                  <a:pt x="221456" y="486800"/>
                </a:lnTo>
                <a:lnTo>
                  <a:pt x="443078" y="265179"/>
                </a:lnTo>
                <a:lnTo>
                  <a:pt x="0" y="265179"/>
                </a:lnTo>
                <a:lnTo>
                  <a:pt x="0" y="239646"/>
                </a:lnTo>
                <a:lnTo>
                  <a:pt x="443078" y="239646"/>
                </a:lnTo>
                <a:lnTo>
                  <a:pt x="221456" y="18058"/>
                </a:lnTo>
                <a:lnTo>
                  <a:pt x="239481" y="0"/>
                </a:ln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 w="9525" cap="flat" cmpd="sng">
            <a:solidFill>
              <a:schemeClr val="accent1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35" name="Google Shape;235;p39">
            <a:extLst xmlns:a="http://schemas.openxmlformats.org/drawingml/2006/main">
              <a:ext uri="{FF2B5EF4-FFF2-40B4-BE49-F238E27FC236}">
                <a16:creationId xmlns:a16="http://schemas.microsoft.com/office/drawing/2014/main" id="{1B9DA0C6-CCF9-4852-B518-A024BBF2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980718" y="3608261"/>
            <a:ext cx="316992" cy="184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chemeClr val="lt1"/>
                </a:solidFill>
                <a:latin typeface="Archivo"/>
                <a:ea typeface="Archivo"/>
                <a:cs typeface="Archivo"/>
              </a:rPr>
              <a:t/>
            </a:r>
            <a:endParaRPr sz="8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236" name="Google Shape;236;p39">
            <a:extLst xmlns:a="http://schemas.openxmlformats.org/drawingml/2006/main">
              <a:ext uri="{FF2B5EF4-FFF2-40B4-BE49-F238E27FC236}">
                <a16:creationId xmlns:a16="http://schemas.microsoft.com/office/drawing/2014/main" id="{B36B7593-604D-4AAD-A98E-A76B194C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72646" y="3608261"/>
            <a:ext cx="432245" cy="184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chemeClr val="lt1"/>
                </a:solidFill>
                <a:latin typeface="Inter Tight Light"/>
                <a:ea typeface="Inter Tight Light"/>
                <a:cs typeface="Inter Tight Light"/>
              </a:rPr>
              <a:t/>
            </a:r>
            <a:endParaRPr sz="8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227" name="Google Shape;227;p39">
            <a:extLst xmlns:a="http://schemas.openxmlformats.org/drawingml/2006/main">
              <a:ext uri="{FF2B5EF4-FFF2-40B4-BE49-F238E27FC236}">
                <a16:creationId xmlns:a16="http://schemas.microsoft.com/office/drawing/2014/main" id="{E084666D-54DD-4D85-98EE-D9787D69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27842" y="3123152"/>
            <a:ext cx="1569434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Warm materials.</a:t>
            </a:r>
            <a:endParaRPr sz="1100"/>
          </a:p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A restrained palette.</a:t>
            </a:r>
            <a:endParaRPr sz="1100"/>
          </a:p>
        </p:txBody>
      </p:sp>
      <p:sp>
        <p:nvSpPr>
          <p:cNvPr id="228" name="Google Shape;228;p39">
            <a:extLst xmlns:a="http://schemas.openxmlformats.org/drawingml/2006/main">
              <a:ext uri="{FF2B5EF4-FFF2-40B4-BE49-F238E27FC236}">
                <a16:creationId xmlns:a16="http://schemas.microsoft.com/office/drawing/2014/main" id="{603DDD1C-D08A-4262-A7E0-989D10E0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27842" y="2826449"/>
            <a:ext cx="1569434" cy="276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575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575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Material direction</a:t>
            </a:r>
            <a:endParaRPr sz="14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234" name="Google Shape;234;p39">
            <a:extLst xmlns:a="http://schemas.openxmlformats.org/drawingml/2006/main">
              <a:ext uri="{FF2B5EF4-FFF2-40B4-BE49-F238E27FC236}">
                <a16:creationId xmlns:a16="http://schemas.microsoft.com/office/drawing/2014/main" id="{4180C83C-9EBA-46D2-A0A1-165C11AB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63560" y="4179475"/>
            <a:ext cx="698278" cy="1962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25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825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Materials</a:t>
            </a:r>
            <a:endParaRPr sz="8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238" name="Google Shape;238;p39">
            <a:extLst xmlns:a="http://schemas.openxmlformats.org/drawingml/2006/main">
              <a:ext uri="{FF2B5EF4-FFF2-40B4-BE49-F238E27FC236}">
                <a16:creationId xmlns:a16="http://schemas.microsoft.com/office/drawing/2014/main" id="{949CB16C-E069-408D-9D0B-5F04475D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563" y="1043083"/>
            <a:ext cx="1813846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575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575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Warm grain and soft light create an inviting atmosphere.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67959853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76fbb9d444bb5"/>
          <a:srcRect xmlns:a="http://schemas.openxmlformats.org/drawingml/2006/main" l="0" t="27091" r="0" b="270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150269"/>
            <a:ext cx="8115300" cy="2478881"/>
          </a:xfrm>
          <a:prstGeom xmlns:a="http://schemas.openxmlformats.org/drawingml/2006/main" prst="rect">
            <a:avLst/>
          </a:prstGeom>
        </p:spPr>
      </p:pic>
      <p:cxnSp>
        <p:nvCxnSpPr>
          <p:cNvPr id="309" name="Google Shape;302;p42"/>
          <p:cNvCxnSpPr/>
          <p:nvPr/>
        </p:nvCxnSpPr>
        <p:spPr>
          <a:xfrm xmlns:a="http://schemas.openxmlformats.org/drawingml/2006/main">
            <a:off x="1845945" y="1195082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595959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300" name="Google Shape;300;p42">
            <a:extLst xmlns:a="http://schemas.openxmlformats.org/drawingml/2006/main">
              <a:ext uri="{FF2B5EF4-FFF2-40B4-BE49-F238E27FC236}">
                <a16:creationId xmlns:a16="http://schemas.microsoft.com/office/drawing/2014/main" id="{DD86E8C2-B659-472F-9BC9-39BEC7F7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2993231" cy="9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27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27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Space for</a:t>
            </a:r>
            <a:endParaRPr sz="2700" b="1">
              <a:solidFill>
                <a:srgbClr val="171516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301" name="Google Shape;301;p42">
            <a:extLst xmlns:a="http://schemas.openxmlformats.org/drawingml/2006/main">
              <a:ext uri="{FF2B5EF4-FFF2-40B4-BE49-F238E27FC236}">
                <a16:creationId xmlns:a16="http://schemas.microsoft.com/office/drawing/2014/main" id="{872BB4BC-9EC9-4BD5-8842-481E0CFD4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929831"/>
            <a:ext cx="3619500" cy="4847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2700" b="1" i="0">
                <a:solidFill>
                  <a:srgbClr val="B2A798"/>
                </a:solidFill>
                <a:latin typeface="Archivo"/>
                <a:ea typeface="Archivo"/>
                <a:cs typeface="Archivo"/>
              </a:defRPr>
            </a:pPr>
            <a:r>
              <a:rPr sz="2700" b="1" i="0">
                <a:solidFill>
                  <a:srgbClr val="B2A798"/>
                </a:solidFill>
                <a:latin typeface="Archivo"/>
                <a:ea typeface="Archivo"/>
                <a:cs typeface="Archivo"/>
              </a:rPr>
              <a:t>Everyday life</a:t>
            </a:r>
            <a:endParaRPr sz="1100"/>
          </a:p>
        </p:txBody>
      </p:sp>
      <p:sp>
        <p:nvSpPr>
          <p:cNvPr id="303" name="Google Shape;303;p42">
            <a:extLst xmlns:a="http://schemas.openxmlformats.org/drawingml/2006/main">
              <a:ext uri="{FF2B5EF4-FFF2-40B4-BE49-F238E27FC236}">
                <a16:creationId xmlns:a16="http://schemas.microsoft.com/office/drawing/2014/main" id="{2828936D-B524-4FCD-B68C-29B33208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52450"/>
            <a:ext cx="27717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75" i="0">
                <a:solidFill>
                  <a:srgbClr val="7F7F7F"/>
                </a:solidFill>
                <a:latin typeface="Inter Tight"/>
                <a:ea typeface="Inter Tight"/>
                <a:cs typeface="Inter Tight"/>
              </a:defRPr>
            </a:pPr>
            <a:r>
              <a:rPr sz="1275" i="0">
                <a:solidFill>
                  <a:srgbClr val="7F7F7F"/>
                </a:solidFill>
                <a:latin typeface="Inter Tight"/>
                <a:ea typeface="Inter Tight"/>
                <a:cs typeface="Inter Tight"/>
              </a:rPr>
              <a:t>Open views and a comfortable rhythm guide this fictional residential concept.</a:t>
            </a:r>
            <a:endParaRPr sz="1100"/>
          </a:p>
        </p:txBody>
      </p:sp>
      <p:sp>
        <p:nvSpPr>
          <p:cNvPr id="304" name="Google Shape;304;p42">
            <a:extLst xmlns:a="http://schemas.openxmlformats.org/drawingml/2006/main">
              <a:ext uri="{FF2B5EF4-FFF2-40B4-BE49-F238E27FC236}">
                <a16:creationId xmlns:a16="http://schemas.microsoft.com/office/drawing/2014/main" id="{A8E19EA9-14D4-4645-82BF-AC828BBB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9450" y="1878806"/>
            <a:ext cx="1078421" cy="207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967764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967764"/>
                </a:solidFill>
                <a:latin typeface="Archivo"/>
                <a:ea typeface="Archivo"/>
                <a:cs typeface="Archivo"/>
              </a:rPr>
              <a:t>Design sample</a:t>
            </a:r>
            <a:endParaRPr sz="900">
              <a:solidFill>
                <a:schemeClr val="accent3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305" name="Google Shape;305;p42">
            <a:extLst xmlns:a="http://schemas.openxmlformats.org/drawingml/2006/main">
              <a:ext uri="{FF2B5EF4-FFF2-40B4-BE49-F238E27FC236}">
                <a16:creationId xmlns:a16="http://schemas.microsoft.com/office/drawing/2014/main" id="{5119B79A-39D7-43C3-89FA-21BBC1B8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78806"/>
            <a:ext cx="1078421" cy="207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967764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967764"/>
                </a:solidFill>
                <a:latin typeface="Archivo"/>
                <a:ea typeface="Archivo"/>
                <a:cs typeface="Archivo"/>
              </a:rPr>
              <a:t>Forma</a:t>
            </a:r>
            <a:endParaRPr sz="900">
              <a:solidFill>
                <a:schemeClr val="accent3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306" name="Google Shape;306;p42">
            <a:extLst xmlns:a="http://schemas.openxmlformats.org/drawingml/2006/main">
              <a:ext uri="{FF2B5EF4-FFF2-40B4-BE49-F238E27FC236}">
                <a16:creationId xmlns:a16="http://schemas.microsoft.com/office/drawing/2014/main" id="{2412D57B-FD51-428A-A279-16C1D9C8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875568"/>
            <a:ext cx="1885950" cy="207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967764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967764"/>
                </a:solidFill>
                <a:latin typeface="Archivo"/>
                <a:ea typeface="Archivo"/>
                <a:cs typeface="Archivo"/>
              </a:rPr>
              <a:t>A residential story</a:t>
            </a:r>
            <a:endParaRPr sz="900">
              <a:solidFill>
                <a:schemeClr val="accent3"/>
              </a:solidFill>
              <a:latin typeface="Archivo"/>
              <a:ea typeface="Archivo"/>
              <a:cs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206637430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3" name="Google Shape;343;p44">
            <a:extLst xmlns:a="http://schemas.openxmlformats.org/drawingml/2006/main">
              <a:ext uri="{FF2B5EF4-FFF2-40B4-BE49-F238E27FC236}">
                <a16:creationId xmlns:a16="http://schemas.microsoft.com/office/drawing/2014/main" id="{E2921183-D436-439D-BD89-20A584BB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1" y="1305946"/>
            <a:ext cx="8115300" cy="1344386"/>
          </a:xfrm>
          <a:prstGeom xmlns:a="http://schemas.openxmlformats.org/drawingml/2006/main" prst="roundRect">
            <a:avLst>
              <a:gd name="adj" fmla="val 11885"/>
            </a:avLst>
          </a:pr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347" name="Google Shape;347;p44">
            <a:extLst xmlns:a="http://schemas.openxmlformats.org/drawingml/2006/main">
              <a:ext uri="{FF2B5EF4-FFF2-40B4-BE49-F238E27FC236}">
                <a16:creationId xmlns:a16="http://schemas.microsoft.com/office/drawing/2014/main" id="{10E23F10-4B05-4422-B8DE-46F64DC6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0829" y="2281255"/>
            <a:ext cx="278482" cy="278483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348" name="Google Shape;348;p44">
            <a:extLst xmlns:a="http://schemas.openxmlformats.org/drawingml/2006/main">
              <a:ext uri="{FF2B5EF4-FFF2-40B4-BE49-F238E27FC236}">
                <a16:creationId xmlns:a16="http://schemas.microsoft.com/office/drawing/2014/main" id="{35DF7B00-982A-4DE0-B37A-D445186B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765188">
            <a:off x="8363890" y="2374316"/>
            <a:ext cx="92359" cy="92360"/>
          </a:xfrm>
          <a:custGeom xmlns:a="http://schemas.openxmlformats.org/drawingml/2006/main">
            <a:rect l="l" t="t" r="r" b="b"/>
            <a:pathLst>
              <a:path w="491926" h="504824">
                <a:moveTo>
                  <a:pt x="491927" y="252413"/>
                </a:moveTo>
                <a:lnTo>
                  <a:pt x="239481" y="504825"/>
                </a:lnTo>
                <a:lnTo>
                  <a:pt x="221456" y="486800"/>
                </a:lnTo>
                <a:lnTo>
                  <a:pt x="443078" y="265179"/>
                </a:lnTo>
                <a:lnTo>
                  <a:pt x="0" y="265179"/>
                </a:lnTo>
                <a:lnTo>
                  <a:pt x="0" y="239646"/>
                </a:lnTo>
                <a:lnTo>
                  <a:pt x="443078" y="239646"/>
                </a:lnTo>
                <a:lnTo>
                  <a:pt x="221456" y="18058"/>
                </a:lnTo>
                <a:lnTo>
                  <a:pt x="239481" y="0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9525" cap="flat" cmpd="sng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cxnSp>
        <p:nvCxnSpPr>
          <p:cNvPr id="363" name="Google Shape;351;p44"/>
          <p:cNvCxnSpPr/>
          <p:nvPr/>
        </p:nvCxnSpPr>
        <p:spPr>
          <a:xfrm xmlns:a="http://schemas.openxmlformats.org/drawingml/2006/main" rot="10800000">
            <a:off x="515493" y="3738110"/>
            <a:ext cx="8113014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8D8D8"/>
            </a:solidFill>
            <a:prstDash val="solid"/>
            <a:miter/>
            <a:headEnd type="none" w="sm" len="sm"/>
            <a:tailEnd type="none" w="sm" len="sm"/>
          </a:ln>
        </p:spPr>
      </p:cxnSp>
      <p:pic>
        <p:nvPicPr>
          <p:cNvPr id="3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658354d0c476e"/>
          <a:srcRect xmlns:a="http://schemas.openxmlformats.org/drawingml/2006/main" l="6086" t="0" r="60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3935063"/>
            <a:ext cx="914400" cy="694087"/>
          </a:xfrm>
          <a:prstGeom xmlns:a="http://schemas.openxmlformats.org/drawingml/2006/main" prst="rect">
            <a:avLst/>
          </a:prstGeom>
        </p:spPr>
      </p:pic>
      <p:pic>
        <p:nvPicPr>
          <p:cNvPr id="3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083e459044e66"/>
          <a:srcRect xmlns:a="http://schemas.openxmlformats.org/drawingml/2006/main" l="6086" t="0" r="60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2846832"/>
            <a:ext cx="914400" cy="694087"/>
          </a:xfrm>
          <a:prstGeom xmlns:a="http://schemas.openxmlformats.org/drawingml/2006/main" prst="rect">
            <a:avLst/>
          </a:prstGeom>
        </p:spPr>
      </p:pic>
      <p:pic>
        <p:nvPicPr>
          <p:cNvPr id="3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64ba3bf1a84b47"/>
          <a:srcRect xmlns:a="http://schemas.openxmlformats.org/drawingml/2006/main" l="0" t="10223" r="0" b="102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452563"/>
            <a:ext cx="1978819" cy="1050131"/>
          </a:xfrm>
          <a:prstGeom xmlns:a="http://schemas.openxmlformats.org/drawingml/2006/main" prst="rect">
            <a:avLst/>
          </a:prstGeom>
        </p:spPr>
      </p:pic>
      <p:sp>
        <p:nvSpPr>
          <p:cNvPr id="342" name="Google Shape;342;p44">
            <a:extLst xmlns:a="http://schemas.openxmlformats.org/drawingml/2006/main">
              <a:ext uri="{FF2B5EF4-FFF2-40B4-BE49-F238E27FC236}">
                <a16:creationId xmlns:a16="http://schemas.microsoft.com/office/drawing/2014/main" id="{A5F9FD3E-6DB6-4491-81BC-A644291F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4503420" cy="530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30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30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Considered details</a:t>
            </a:r>
            <a:endParaRPr sz="3000" b="1">
              <a:solidFill>
                <a:schemeClr val="accen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345" name="Google Shape;345;p44">
            <a:extLst xmlns:a="http://schemas.openxmlformats.org/drawingml/2006/main">
              <a:ext uri="{FF2B5EF4-FFF2-40B4-BE49-F238E27FC236}">
                <a16:creationId xmlns:a16="http://schemas.microsoft.com/office/drawing/2014/main" id="{AD2504E0-8858-4403-8795-2ECE5628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967609" y="1453039"/>
            <a:ext cx="2275904" cy="4847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4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Natural light</a:t>
            </a:r>
            <a:endParaRPr sz="1100"/>
          </a:p>
        </p:txBody>
      </p:sp>
      <p:sp>
        <p:nvSpPr>
          <p:cNvPr id="346" name="Google Shape;346;p44">
            <a:extLst xmlns:a="http://schemas.openxmlformats.org/drawingml/2006/main">
              <a:ext uri="{FF2B5EF4-FFF2-40B4-BE49-F238E27FC236}">
                <a16:creationId xmlns:a16="http://schemas.microsoft.com/office/drawing/2014/main" id="{B9DD286A-D2EA-4F6B-A352-FB7F7696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03653" y="1453039"/>
            <a:ext cx="2911697" cy="772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A softer connection between indoors and out.</a:t>
            </a:r>
            <a:endParaRPr sz="1100"/>
          </a:p>
        </p:txBody>
      </p:sp>
      <p:sp>
        <p:nvSpPr>
          <p:cNvPr id="349" name="Google Shape;349;p44">
            <a:extLst xmlns:a="http://schemas.openxmlformats.org/drawingml/2006/main">
              <a:ext uri="{FF2B5EF4-FFF2-40B4-BE49-F238E27FC236}">
                <a16:creationId xmlns:a16="http://schemas.microsoft.com/office/drawing/2014/main" id="{ED67B122-D3AD-4A0C-B275-92E9B59D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7609" y="2847023"/>
            <a:ext cx="2275904" cy="4847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14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Tactile materials</a:t>
            </a:r>
            <a:endParaRPr sz="1100"/>
          </a:p>
        </p:txBody>
      </p:sp>
      <p:sp>
        <p:nvSpPr>
          <p:cNvPr id="350" name="Google Shape;350;p44">
            <a:extLst xmlns:a="http://schemas.openxmlformats.org/drawingml/2006/main">
              <a:ext uri="{FF2B5EF4-FFF2-40B4-BE49-F238E27FC236}">
                <a16:creationId xmlns:a16="http://schemas.microsoft.com/office/drawing/2014/main" id="{CC798CBC-F684-459B-94B6-A08F95E2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3653" y="2847023"/>
            <a:ext cx="2911697" cy="59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586056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586056"/>
                </a:solidFill>
                <a:latin typeface="Inter Tight"/>
                <a:ea typeface="Inter Tight"/>
                <a:cs typeface="Inter Tight"/>
              </a:rPr>
              <a:t>Warm surfaces give the space character.</a:t>
            </a:r>
            <a:endParaRPr sz="900">
              <a:solidFill>
                <a:srgbClr val="A5A5A5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352" name="Google Shape;352;p44">
            <a:extLst xmlns:a="http://schemas.openxmlformats.org/drawingml/2006/main">
              <a:ext uri="{FF2B5EF4-FFF2-40B4-BE49-F238E27FC236}">
                <a16:creationId xmlns:a16="http://schemas.microsoft.com/office/drawing/2014/main" id="{ECE331EC-E6E2-4859-8D35-44708910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7609" y="3934873"/>
            <a:ext cx="2275904" cy="4847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14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Everyday comfort</a:t>
            </a:r>
            <a:endParaRPr sz="1400">
              <a:solidFill>
                <a:srgbClr val="171516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353" name="Google Shape;353;p44">
            <a:extLst xmlns:a="http://schemas.openxmlformats.org/drawingml/2006/main">
              <a:ext uri="{FF2B5EF4-FFF2-40B4-BE49-F238E27FC236}">
                <a16:creationId xmlns:a16="http://schemas.microsoft.com/office/drawing/2014/main" id="{C69749B9-6767-4AFE-BE94-7A40C748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3653" y="3934873"/>
            <a:ext cx="2911697" cy="59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586056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586056"/>
                </a:solidFill>
                <a:latin typeface="Inter Tight"/>
                <a:ea typeface="Inter Tight"/>
                <a:cs typeface="Inter Tight"/>
              </a:rPr>
              <a:t>A clear layout supports work, rest and time together.</a:t>
            </a:r>
            <a:endParaRPr sz="900">
              <a:solidFill>
                <a:srgbClr val="A5A5A5"/>
              </a:solidFill>
              <a:latin typeface="Inter Tight Light"/>
              <a:ea typeface="Inter Tight Light"/>
              <a:cs typeface="Inter Tight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157456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c3ee57dbb44c8"/>
          <a:srcRect xmlns:a="http://schemas.openxmlformats.org/drawingml/2006/main" l="30440" t="0" r="304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93731" y="1822895"/>
            <a:ext cx="1646682" cy="2806256"/>
          </a:xfrm>
          <a:prstGeom xmlns:a="http://schemas.openxmlformats.org/drawingml/2006/main" prst="rect">
            <a:avLst/>
          </a:prstGeom>
        </p:spPr>
      </p:pic>
      <p:pic>
        <p:nvPicPr>
          <p:cNvPr id="4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250020b8af4bf6"/>
          <a:srcRect xmlns:a="http://schemas.openxmlformats.org/drawingml/2006/main" l="30215" t="0" r="3021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13782" y="1822895"/>
            <a:ext cx="1665637" cy="2806256"/>
          </a:xfrm>
          <a:prstGeom xmlns:a="http://schemas.openxmlformats.org/drawingml/2006/main" prst="rect">
            <a:avLst/>
          </a:prstGeom>
        </p:spPr>
      </p:pic>
      <p:pic>
        <p:nvPicPr>
          <p:cNvPr id="4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ed9033f3246bd"/>
          <a:srcRect xmlns:a="http://schemas.openxmlformats.org/drawingml/2006/main" l="30214" t="0" r="302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3738" y="1822895"/>
            <a:ext cx="1665732" cy="2806256"/>
          </a:xfrm>
          <a:prstGeom xmlns:a="http://schemas.openxmlformats.org/drawingml/2006/main" prst="rect">
            <a:avLst/>
          </a:prstGeom>
        </p:spPr>
      </p:pic>
      <p:pic>
        <p:nvPicPr>
          <p:cNvPr id="4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cdcc8285d4136"/>
          <a:srcRect xmlns:a="http://schemas.openxmlformats.org/drawingml/2006/main" l="20226" t="0" r="202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822895"/>
            <a:ext cx="2505075" cy="2806256"/>
          </a:xfrm>
          <a:prstGeom xmlns:a="http://schemas.openxmlformats.org/drawingml/2006/main" prst="rect">
            <a:avLst/>
          </a:prstGeom>
        </p:spPr>
      </p:pic>
      <p:sp>
        <p:nvSpPr>
          <p:cNvPr id="404" name="Google Shape;404;p46">
            <a:extLst xmlns:a="http://schemas.openxmlformats.org/drawingml/2006/main">
              <a:ext uri="{FF2B5EF4-FFF2-40B4-BE49-F238E27FC236}">
                <a16:creationId xmlns:a16="http://schemas.microsoft.com/office/drawing/2014/main" id="{89B4A807-1C43-4D5E-A511-62683145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23085"/>
            <a:ext cx="2505075" cy="2806065"/>
          </a:xfrm>
          <a:prstGeom xmlns:a="http://schemas.openxmlformats.org/drawingml/2006/main" prst="roundRect">
            <a:avLst>
              <a:gd name="adj" fmla="val 10735"/>
            </a:avLst>
          </a:prstGeom>
          <a:solidFill xmlns:a="http://schemas.openxmlformats.org/drawingml/2006/main">
            <a:srgbClr val="1C1C1B">
              <a:alpha val="8078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409" name="Google Shape;409;p46">
            <a:extLst xmlns:a="http://schemas.openxmlformats.org/drawingml/2006/main">
              <a:ext uri="{FF2B5EF4-FFF2-40B4-BE49-F238E27FC236}">
                <a16:creationId xmlns:a16="http://schemas.microsoft.com/office/drawing/2014/main" id="{DC4EDBF7-44A2-4FB5-8AA5-2839ACDF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574095" y="1995144"/>
            <a:ext cx="278483" cy="278483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410" name="Google Shape;410;p46">
            <a:extLst xmlns:a="http://schemas.openxmlformats.org/drawingml/2006/main">
              <a:ext uri="{FF2B5EF4-FFF2-40B4-BE49-F238E27FC236}">
                <a16:creationId xmlns:a16="http://schemas.microsoft.com/office/drawing/2014/main" id="{831E5FBA-2A16-4E27-A371-BEA534D8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765188" flipH="0" flipV="0">
            <a:off x="2667156" y="2088206"/>
            <a:ext cx="92359" cy="92359"/>
          </a:xfrm>
          <a:custGeom xmlns:a="http://schemas.openxmlformats.org/drawingml/2006/main">
            <a:rect l="l" t="t" r="r" b="b"/>
            <a:pathLst>
              <a:path w="491926" h="504824">
                <a:moveTo>
                  <a:pt x="491927" y="252413"/>
                </a:moveTo>
                <a:lnTo>
                  <a:pt x="239481" y="504825"/>
                </a:lnTo>
                <a:lnTo>
                  <a:pt x="221456" y="486800"/>
                </a:lnTo>
                <a:lnTo>
                  <a:pt x="443078" y="265179"/>
                </a:lnTo>
                <a:lnTo>
                  <a:pt x="0" y="265179"/>
                </a:lnTo>
                <a:lnTo>
                  <a:pt x="0" y="239646"/>
                </a:lnTo>
                <a:lnTo>
                  <a:pt x="443078" y="239646"/>
                </a:lnTo>
                <a:lnTo>
                  <a:pt x="221456" y="18058"/>
                </a:lnTo>
                <a:lnTo>
                  <a:pt x="239481" y="0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9525" cap="flat" cmpd="sng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405" name="Google Shape;405;p46">
            <a:extLst xmlns:a="http://schemas.openxmlformats.org/drawingml/2006/main">
              <a:ext uri="{FF2B5EF4-FFF2-40B4-BE49-F238E27FC236}">
                <a16:creationId xmlns:a16="http://schemas.microsoft.com/office/drawing/2014/main" id="{200C5731-F2C7-4597-A1BA-3DE7BD07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185" y="3981450"/>
            <a:ext cx="2101501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Quiet tones and</a:t>
            </a:r>
            <a:endParaRPr sz="1100"/>
          </a:p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natural textures.</a:t>
            </a:r>
            <a:endParaRPr sz="1100"/>
          </a:p>
        </p:txBody>
      </p:sp>
      <p:sp>
        <p:nvSpPr>
          <p:cNvPr id="406" name="Google Shape;406;p46">
            <a:extLst xmlns:a="http://schemas.openxmlformats.org/drawingml/2006/main">
              <a:ext uri="{FF2B5EF4-FFF2-40B4-BE49-F238E27FC236}">
                <a16:creationId xmlns:a16="http://schemas.microsoft.com/office/drawing/2014/main" id="{54835F2B-B7E2-4123-856A-A9387EED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185" y="3705035"/>
            <a:ext cx="2095500" cy="2539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425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425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Visual references</a:t>
            </a:r>
            <a:endParaRPr sz="12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407" name="Google Shape;407;p46">
            <a:extLst xmlns:a="http://schemas.openxmlformats.org/drawingml/2006/main">
              <a:ext uri="{FF2B5EF4-FFF2-40B4-BE49-F238E27FC236}">
                <a16:creationId xmlns:a16="http://schemas.microsoft.com/office/drawing/2014/main" id="{E428E3BA-F2B2-4EF0-B167-17369717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790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24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24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Space, light and material give the concept its atmosphere.</a:t>
            </a:r>
            <a:endParaRPr sz="2400" b="1">
              <a:solidFill>
                <a:schemeClr val="accent1"/>
              </a:solidFill>
              <a:latin typeface="Archivo"/>
              <a:ea typeface="Archivo"/>
              <a:cs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19531351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540" name="Google Shape;513;p49"/>
          <p:cNvCxnSpPr/>
          <p:nvPr/>
        </p:nvCxnSpPr>
        <p:spPr>
          <a:xfrm xmlns:a="http://schemas.openxmlformats.org/drawingml/2006/main">
            <a:off x="0" y="1837457"/>
            <a:ext cx="91440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0CFD0">
                <a:alpha val="20000"/>
              </a:srgbClr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541" name="Google Shape;514;p49"/>
          <p:cNvCxnSpPr/>
          <p:nvPr/>
        </p:nvCxnSpPr>
        <p:spPr>
          <a:xfrm xmlns:a="http://schemas.openxmlformats.org/drawingml/2006/main">
            <a:off x="0" y="4632946"/>
            <a:ext cx="91440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0CFD0">
                <a:alpha val="20000"/>
              </a:srgbClr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542" name="Google Shape;515;p49"/>
          <p:cNvCxnSpPr/>
          <p:nvPr/>
        </p:nvCxnSpPr>
        <p:spPr>
          <a:xfrm xmlns:a="http://schemas.openxmlformats.org/drawingml/2006/main" rot="10800000">
            <a:off x="702902" y="3633171"/>
            <a:ext cx="0" cy="982819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0CFD0">
                <a:alpha val="20000"/>
              </a:srgbClr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543" name="Google Shape;516;p49"/>
          <p:cNvCxnSpPr/>
          <p:nvPr/>
        </p:nvCxnSpPr>
        <p:spPr>
          <a:xfrm xmlns:a="http://schemas.openxmlformats.org/drawingml/2006/main" rot="10800000">
            <a:off x="4621956" y="3907128"/>
            <a:ext cx="0" cy="708862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0CFD0">
                <a:alpha val="20000"/>
              </a:srgbClr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544" name="Google Shape;517;p49"/>
          <p:cNvCxnSpPr/>
          <p:nvPr/>
        </p:nvCxnSpPr>
        <p:spPr>
          <a:xfrm xmlns:a="http://schemas.openxmlformats.org/drawingml/2006/main" rot="10800000">
            <a:off x="2612474" y="1828379"/>
            <a:ext cx="0" cy="832399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0CFD0">
                <a:alpha val="20000"/>
              </a:srgbClr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545" name="Google Shape;518;p49"/>
          <p:cNvCxnSpPr/>
          <p:nvPr/>
        </p:nvCxnSpPr>
        <p:spPr>
          <a:xfrm xmlns:a="http://schemas.openxmlformats.org/drawingml/2006/main" rot="10800000">
            <a:off x="6531528" y="1828379"/>
            <a:ext cx="0" cy="779593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0CFD0">
                <a:alpha val="20000"/>
              </a:srgbClr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523" name="Google Shape;523;p49">
            <a:extLst xmlns:a="http://schemas.openxmlformats.org/drawingml/2006/main">
              <a:ext uri="{FF2B5EF4-FFF2-40B4-BE49-F238E27FC236}">
                <a16:creationId xmlns:a16="http://schemas.microsoft.com/office/drawing/2014/main" id="{97820F06-546C-4C02-92F8-73679F1D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4350" y="1907115"/>
            <a:ext cx="461223" cy="461223"/>
          </a:xfrm>
          <a:prstGeom xmlns:a="http://schemas.openxmlformats.org/drawingml/2006/main" prst="roundRect">
            <a:avLst>
              <a:gd name="adj" fmla="val 35515"/>
            </a:avLst>
          </a:pr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28" name="Google Shape;528;p49">
            <a:extLst xmlns:a="http://schemas.openxmlformats.org/drawingml/2006/main">
              <a:ext uri="{FF2B5EF4-FFF2-40B4-BE49-F238E27FC236}">
                <a16:creationId xmlns:a16="http://schemas.microsoft.com/office/drawing/2014/main" id="{00DAA21A-239B-4B95-98AC-806CCFF64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378567" y="2998474"/>
            <a:ext cx="461223" cy="461223"/>
          </a:xfrm>
          <a:prstGeom xmlns:a="http://schemas.openxmlformats.org/drawingml/2006/main" prst="roundRect">
            <a:avLst>
              <a:gd name="adj" fmla="val 34014"/>
            </a:avLst>
          </a:pr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33" name="Google Shape;533;p49">
            <a:extLst xmlns:a="http://schemas.openxmlformats.org/drawingml/2006/main">
              <a:ext uri="{FF2B5EF4-FFF2-40B4-BE49-F238E27FC236}">
                <a16:creationId xmlns:a16="http://schemas.microsoft.com/office/drawing/2014/main" id="{127ADC9B-1D7D-4424-8E5F-E7AD3AB9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365755" y="1907115"/>
            <a:ext cx="461223" cy="461223"/>
          </a:xfrm>
          <a:prstGeom xmlns:a="http://schemas.openxmlformats.org/drawingml/2006/main" prst="roundRect">
            <a:avLst>
              <a:gd name="adj" fmla="val 35253"/>
            </a:avLst>
          </a:pr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38" name="Google Shape;538;p49">
            <a:extLst xmlns:a="http://schemas.openxmlformats.org/drawingml/2006/main">
              <a:ext uri="{FF2B5EF4-FFF2-40B4-BE49-F238E27FC236}">
                <a16:creationId xmlns:a16="http://schemas.microsoft.com/office/drawing/2014/main" id="{4B92FEF7-7053-4A9D-92C5-BA8746A0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307587" y="2987782"/>
            <a:ext cx="461223" cy="461223"/>
          </a:xfrm>
          <a:prstGeom xmlns:a="http://schemas.openxmlformats.org/drawingml/2006/main" prst="roundRect">
            <a:avLst>
              <a:gd name="adj" fmla="val 31536"/>
            </a:avLst>
          </a:prstGeom>
          <a:solidFill xmlns:a="http://schemas.openxmlformats.org/drawingml/2006/main">
            <a:schemeClr val="accent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519" name="Google Shape;519;p49">
            <a:extLst xmlns:a="http://schemas.openxmlformats.org/drawingml/2006/main">
              <a:ext uri="{FF2B5EF4-FFF2-40B4-BE49-F238E27FC236}">
                <a16:creationId xmlns:a16="http://schemas.microsoft.com/office/drawing/2014/main" id="{15423F91-0ED2-4ACE-8AC7-36E726EC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5492115" cy="530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30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30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A clear decision journey</a:t>
            </a:r>
            <a:endParaRPr sz="3000" b="1">
              <a:solidFill>
                <a:schemeClr val="accen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521" name="Google Shape;521;p49">
            <a:extLst xmlns:a="http://schemas.openxmlformats.org/drawingml/2006/main">
              <a:ext uri="{FF2B5EF4-FFF2-40B4-BE49-F238E27FC236}">
                <a16:creationId xmlns:a16="http://schemas.microsoft.com/office/drawing/2014/main" id="{2B1A4D1F-3472-4A30-8245-335343C8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2945" y="2441448"/>
            <a:ext cx="1595533" cy="4386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The place</a:t>
            </a:r>
            <a:endParaRPr sz="1200">
              <a:solidFill>
                <a:srgbClr val="171516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522" name="Google Shape;522;p49">
            <a:extLst xmlns:a="http://schemas.openxmlformats.org/drawingml/2006/main">
              <a:ext uri="{FF2B5EF4-FFF2-40B4-BE49-F238E27FC236}">
                <a16:creationId xmlns:a16="http://schemas.microsoft.com/office/drawing/2014/main" id="{B5CFCD0A-C6FB-44ED-AC80-1654BDF35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2945" y="2928842"/>
            <a:ext cx="1595533" cy="59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rPr>
              <a:t>Understand the context and surroundings.</a:t>
            </a:r>
            <a:endParaRPr sz="1100"/>
          </a:p>
        </p:txBody>
      </p:sp>
      <p:sp>
        <p:nvSpPr>
          <p:cNvPr id="524" name="Google Shape;524;p49">
            <a:extLst xmlns:a="http://schemas.openxmlformats.org/drawingml/2006/main">
              <a:ext uri="{FF2B5EF4-FFF2-40B4-BE49-F238E27FC236}">
                <a16:creationId xmlns:a16="http://schemas.microsoft.com/office/drawing/2014/main" id="{67E981C5-E378-48F8-8790-172CAB5DA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9786" y="2074259"/>
            <a:ext cx="350330" cy="12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8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01</a:t>
            </a:r>
            <a:endParaRPr sz="1100"/>
          </a:p>
        </p:txBody>
      </p:sp>
      <p:sp>
        <p:nvSpPr>
          <p:cNvPr id="526" name="Google Shape;526;p49">
            <a:extLst xmlns:a="http://schemas.openxmlformats.org/drawingml/2006/main">
              <a:ext uri="{FF2B5EF4-FFF2-40B4-BE49-F238E27FC236}">
                <a16:creationId xmlns:a16="http://schemas.microsoft.com/office/drawing/2014/main" id="{364A1BFA-9998-4220-846B-73DE55E2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567083" y="3532823"/>
            <a:ext cx="1595533" cy="4386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The space</a:t>
            </a:r>
            <a:endParaRPr sz="1200">
              <a:solidFill>
                <a:srgbClr val="171516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527" name="Google Shape;527;p49">
            <a:extLst xmlns:a="http://schemas.openxmlformats.org/drawingml/2006/main">
              <a:ext uri="{FF2B5EF4-FFF2-40B4-BE49-F238E27FC236}">
                <a16:creationId xmlns:a16="http://schemas.microsoft.com/office/drawing/2014/main" id="{A94B033F-A2DD-4B32-A63E-6DFE5573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567083" y="4020217"/>
            <a:ext cx="1595533" cy="59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rPr>
              <a:t>Explore the atmosphere and everyday use.</a:t>
            </a:r>
            <a:endParaRPr sz="1100"/>
          </a:p>
        </p:txBody>
      </p:sp>
      <p:sp>
        <p:nvSpPr>
          <p:cNvPr id="529" name="Google Shape;529;p49">
            <a:extLst xmlns:a="http://schemas.openxmlformats.org/drawingml/2006/main">
              <a:ext uri="{FF2B5EF4-FFF2-40B4-BE49-F238E27FC236}">
                <a16:creationId xmlns:a16="http://schemas.microsoft.com/office/drawing/2014/main" id="{C0799093-7E56-4C41-ADA7-76E7D12D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34019" y="3165634"/>
            <a:ext cx="350330" cy="12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8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</a:t>
            </a:r>
            <a:endParaRPr sz="8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531" name="Google Shape;531;p49">
            <a:extLst xmlns:a="http://schemas.openxmlformats.org/drawingml/2006/main">
              <a:ext uri="{FF2B5EF4-FFF2-40B4-BE49-F238E27FC236}">
                <a16:creationId xmlns:a16="http://schemas.microsoft.com/office/drawing/2014/main" id="{18BA43C9-AD50-414E-BBE6-1705CDFB8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554284" y="2441448"/>
            <a:ext cx="1595533" cy="4386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The details</a:t>
            </a:r>
            <a:endParaRPr sz="1100"/>
          </a:p>
        </p:txBody>
      </p:sp>
      <p:sp>
        <p:nvSpPr>
          <p:cNvPr id="532" name="Google Shape;532;p49">
            <a:extLst xmlns:a="http://schemas.openxmlformats.org/drawingml/2006/main">
              <a:ext uri="{FF2B5EF4-FFF2-40B4-BE49-F238E27FC236}">
                <a16:creationId xmlns:a16="http://schemas.microsoft.com/office/drawing/2014/main" id="{5E3226B6-A158-4786-9271-27675D61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554284" y="2928842"/>
            <a:ext cx="1595533" cy="59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rPr>
              <a:t>Discuss materials, layouts and priorities.</a:t>
            </a:r>
            <a:endParaRPr sz="1100"/>
          </a:p>
        </p:txBody>
      </p:sp>
      <p:sp>
        <p:nvSpPr>
          <p:cNvPr id="534" name="Google Shape;534;p49">
            <a:extLst xmlns:a="http://schemas.openxmlformats.org/drawingml/2006/main">
              <a:ext uri="{FF2B5EF4-FFF2-40B4-BE49-F238E27FC236}">
                <a16:creationId xmlns:a16="http://schemas.microsoft.com/office/drawing/2014/main" id="{E4CCBF78-2CD6-4868-B681-D1ACB1BF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421219" y="2074259"/>
            <a:ext cx="350330" cy="12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8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03</a:t>
            </a:r>
            <a:endParaRPr sz="8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536" name="Google Shape;536;p49">
            <a:extLst xmlns:a="http://schemas.openxmlformats.org/drawingml/2006/main">
              <a:ext uri="{FF2B5EF4-FFF2-40B4-BE49-F238E27FC236}">
                <a16:creationId xmlns:a16="http://schemas.microsoft.com/office/drawing/2014/main" id="{861BA8C6-81E3-463B-99B6-4EE289AA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496145" y="3522154"/>
            <a:ext cx="1595533" cy="4386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171516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171516"/>
                </a:solidFill>
                <a:latin typeface="Archivo"/>
                <a:ea typeface="Archivo"/>
                <a:cs typeface="Archivo"/>
              </a:rPr>
              <a:t>The next step</a:t>
            </a:r>
            <a:endParaRPr sz="1100"/>
          </a:p>
        </p:txBody>
      </p:sp>
      <p:sp>
        <p:nvSpPr>
          <p:cNvPr id="537" name="Google Shape;537;p49">
            <a:extLst xmlns:a="http://schemas.openxmlformats.org/drawingml/2006/main">
              <a:ext uri="{FF2B5EF4-FFF2-40B4-BE49-F238E27FC236}">
                <a16:creationId xmlns:a16="http://schemas.microsoft.com/office/drawing/2014/main" id="{6E285E4E-717A-458D-9DA5-505D8AB7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496145" y="4009454"/>
            <a:ext cx="1595533" cy="59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defRPr>
            </a:pPr>
            <a:r>
              <a:rPr sz="1200" i="0">
                <a:solidFill>
                  <a:srgbClr val="7F7F7F"/>
                </a:solidFill>
                <a:latin typeface="Inter Tight"/>
                <a:ea typeface="Inter Tight"/>
                <a:cs typeface="Inter Tight"/>
              </a:rPr>
              <a:t>Bring the questions to a conversation.</a:t>
            </a:r>
            <a:endParaRPr sz="1100"/>
          </a:p>
        </p:txBody>
      </p:sp>
      <p:sp>
        <p:nvSpPr>
          <p:cNvPr id="539" name="Google Shape;539;p49">
            <a:extLst xmlns:a="http://schemas.openxmlformats.org/drawingml/2006/main">
              <a:ext uri="{FF2B5EF4-FFF2-40B4-BE49-F238E27FC236}">
                <a16:creationId xmlns:a16="http://schemas.microsoft.com/office/drawing/2014/main" id="{0BB8498D-ECF5-47B5-812A-1834DF6A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362986" y="3154871"/>
            <a:ext cx="350330" cy="12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8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04</a:t>
            </a:r>
            <a:endParaRPr sz="8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</p:spTree>
    <p:extLst>
      <p:ext uri="{BB962C8B-B14F-4D97-AF65-F5344CB8AC3E}">
        <p14:creationId xmlns:p14="http://schemas.microsoft.com/office/powerpoint/2010/main" val="1983009148"/>
      </p:ext>
    </p:extLst>
  </p:cSld>
</p:sld>
</file>

<file path=ppt/slides/slide8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28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7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6ad545563428b"/>
          <a:srcRect xmlns:a="http://schemas.openxmlformats.org/drawingml/2006/main" l="0" t="32238" r="0" b="322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976563"/>
            <a:ext cx="9144000" cy="2166938"/>
          </a:xfrm>
          <a:prstGeom xmlns:a="http://schemas.openxmlformats.org/drawingml/2006/main" prst="rect">
            <a:avLst/>
          </a:prstGeom>
        </p:spPr>
      </p:pic>
      <p:sp>
        <p:nvSpPr>
          <p:cNvPr id="751" name="Google Shape;751;p54">
            <a:extLst xmlns:a="http://schemas.openxmlformats.org/drawingml/2006/main">
              <a:ext uri="{FF2B5EF4-FFF2-40B4-BE49-F238E27FC236}">
                <a16:creationId xmlns:a16="http://schemas.microsoft.com/office/drawing/2014/main" id="{AEF46D95-66A9-4CBD-8D42-8BBF7F5F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976309"/>
            <a:ext cx="9144000" cy="216719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3F33">
              <a:alpha val="65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5" name="Google Shape;765;p54">
            <a:extLst xmlns:a="http://schemas.openxmlformats.org/drawingml/2006/main">
              <a:ext uri="{FF2B5EF4-FFF2-40B4-BE49-F238E27FC236}">
                <a16:creationId xmlns:a16="http://schemas.microsoft.com/office/drawing/2014/main" id="{E242A06D-E141-4103-BC16-F2EF904E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05383" y="192778"/>
            <a:ext cx="203200" cy="117462"/>
          </a:xfrm>
          <a:custGeom xmlns:a="http://schemas.openxmlformats.org/drawingml/2006/main">
            <a:rect l="l" t="t" r="r" b="b"/>
            <a:pathLst>
              <a:path w="845286" h="488632">
                <a:moveTo>
                  <a:pt x="719642" y="441512"/>
                </a:moveTo>
                <a:lnTo>
                  <a:pt x="719642" y="118500"/>
                </a:lnTo>
                <a:lnTo>
                  <a:pt x="498310" y="339823"/>
                </a:lnTo>
                <a:lnTo>
                  <a:pt x="498310" y="441512"/>
                </a:lnTo>
                <a:lnTo>
                  <a:pt x="376952" y="441512"/>
                </a:lnTo>
                <a:lnTo>
                  <a:pt x="376952" y="221304"/>
                </a:lnTo>
                <a:lnTo>
                  <a:pt x="155639" y="0"/>
                </a:lnTo>
                <a:lnTo>
                  <a:pt x="155639" y="441512"/>
                </a:lnTo>
                <a:lnTo>
                  <a:pt x="0" y="441512"/>
                </a:lnTo>
                <a:lnTo>
                  <a:pt x="0" y="484346"/>
                </a:lnTo>
                <a:lnTo>
                  <a:pt x="198463" y="484346"/>
                </a:lnTo>
                <a:lnTo>
                  <a:pt x="198463" y="103413"/>
                </a:lnTo>
                <a:lnTo>
                  <a:pt x="228448" y="133388"/>
                </a:lnTo>
                <a:lnTo>
                  <a:pt x="228448" y="488633"/>
                </a:lnTo>
                <a:lnTo>
                  <a:pt x="271291" y="488633"/>
                </a:lnTo>
                <a:lnTo>
                  <a:pt x="271291" y="176222"/>
                </a:lnTo>
                <a:lnTo>
                  <a:pt x="334118" y="239049"/>
                </a:lnTo>
                <a:lnTo>
                  <a:pt x="334118" y="484346"/>
                </a:lnTo>
                <a:lnTo>
                  <a:pt x="541153" y="484346"/>
                </a:lnTo>
                <a:lnTo>
                  <a:pt x="541153" y="357568"/>
                </a:lnTo>
                <a:lnTo>
                  <a:pt x="607190" y="291532"/>
                </a:lnTo>
                <a:lnTo>
                  <a:pt x="607190" y="488633"/>
                </a:lnTo>
                <a:lnTo>
                  <a:pt x="650024" y="488633"/>
                </a:lnTo>
                <a:lnTo>
                  <a:pt x="650024" y="248688"/>
                </a:lnTo>
                <a:lnTo>
                  <a:pt x="676799" y="221913"/>
                </a:lnTo>
                <a:lnTo>
                  <a:pt x="676799" y="484346"/>
                </a:lnTo>
                <a:lnTo>
                  <a:pt x="845287" y="484346"/>
                </a:lnTo>
                <a:lnTo>
                  <a:pt x="845287" y="441512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6" name="Google Shape;766;p54">
            <a:extLst xmlns:a="http://schemas.openxmlformats.org/drawingml/2006/main">
              <a:ext uri="{FF2B5EF4-FFF2-40B4-BE49-F238E27FC236}">
                <a16:creationId xmlns:a16="http://schemas.microsoft.com/office/drawing/2014/main" id="{9EF59CB0-164A-4448-959C-128EBDC2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70390" y="166776"/>
            <a:ext cx="94037" cy="61380"/>
          </a:xfrm>
          <a:custGeom xmlns:a="http://schemas.openxmlformats.org/drawingml/2006/main">
            <a:rect l="l" t="t" r="r" b="b"/>
            <a:pathLst>
              <a:path w="391182" h="255336">
                <a:moveTo>
                  <a:pt x="166145" y="60588"/>
                </a:moveTo>
                <a:lnTo>
                  <a:pt x="360883" y="255337"/>
                </a:lnTo>
                <a:lnTo>
                  <a:pt x="391182" y="225047"/>
                </a:lnTo>
                <a:lnTo>
                  <a:pt x="166145" y="0"/>
                </a:lnTo>
                <a:lnTo>
                  <a:pt x="0" y="166145"/>
                </a:lnTo>
                <a:lnTo>
                  <a:pt x="30290" y="196434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7" name="Google Shape;767;p54">
            <a:extLst xmlns:a="http://schemas.openxmlformats.org/drawingml/2006/main">
              <a:ext uri="{FF2B5EF4-FFF2-40B4-BE49-F238E27FC236}">
                <a16:creationId xmlns:a16="http://schemas.microsoft.com/office/drawing/2014/main" id="{C1A24812-4EC3-4BEF-9E1F-8B417DDD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98357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8" name="Google Shape;768;p54">
            <a:extLst xmlns:a="http://schemas.openxmlformats.org/drawingml/2006/main">
              <a:ext uri="{FF2B5EF4-FFF2-40B4-BE49-F238E27FC236}">
                <a16:creationId xmlns:a16="http://schemas.microsoft.com/office/drawing/2014/main" id="{BBFEC5E4-151C-4EE2-9CB7-E7CE168E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13492" y="206842"/>
            <a:ext cx="9106" cy="9106"/>
          </a:xfrm>
          <a:custGeom xmlns:a="http://schemas.openxmlformats.org/drawingml/2006/main">
            <a:rect l="l" t="t" r="r" b="b"/>
            <a:pathLst>
              <a:path w="37880" h="37880">
                <a:moveTo>
                  <a:pt x="0" y="0"/>
                </a:moveTo>
                <a:lnTo>
                  <a:pt x="37881" y="0"/>
                </a:lnTo>
                <a:lnTo>
                  <a:pt x="37881" y="37881"/>
                </a:lnTo>
                <a:lnTo>
                  <a:pt x="0" y="37881"/>
                </a:ln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68575" tIns="34275" rIns="68575" bIns="3427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52" name="Google Shape;752;p54">
            <a:extLst xmlns:a="http://schemas.openxmlformats.org/drawingml/2006/main">
              <a:ext uri="{FF2B5EF4-FFF2-40B4-BE49-F238E27FC236}">
                <a16:creationId xmlns:a16="http://schemas.microsoft.com/office/drawing/2014/main" id="{FED4E111-2721-4FAC-AEF6-33093FB5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1216628"/>
            <a:ext cx="53149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39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39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Imagine your everyday</a:t>
            </a:r>
            <a:endParaRPr sz="1100"/>
          </a:p>
        </p:txBody>
      </p:sp>
      <p:sp>
        <p:nvSpPr>
          <p:cNvPr id="754" name="Google Shape;754;p54">
            <a:extLst xmlns:a="http://schemas.openxmlformats.org/drawingml/2006/main">
              <a:ext uri="{FF2B5EF4-FFF2-40B4-BE49-F238E27FC236}">
                <a16:creationId xmlns:a16="http://schemas.microsoft.com/office/drawing/2014/main" id="{765640EB-7253-46AE-BD50-ED458C64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669411" y="3969734"/>
            <a:ext cx="1805178" cy="43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1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Residential concept</a:t>
            </a:r>
            <a:endParaRPr sz="11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  <a:p xmlns:a="http://schemas.openxmlformats.org/drawingml/2006/main">
            <a:pPr marL="0" marR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1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Visual mood references</a:t>
            </a:r>
            <a:endParaRPr sz="11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755" name="Google Shape;755;p54">
            <a:extLst xmlns:a="http://schemas.openxmlformats.org/drawingml/2006/main">
              <a:ext uri="{FF2B5EF4-FFF2-40B4-BE49-F238E27FC236}">
                <a16:creationId xmlns:a16="http://schemas.microsoft.com/office/drawing/2014/main" id="{00D24ECC-6EE2-423D-9CDF-DDF703FC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74186" y="3710273"/>
            <a:ext cx="1595533" cy="230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The story</a:t>
            </a:r>
            <a:endParaRPr sz="11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57" name="Google Shape;757;p54">
            <a:extLst xmlns:a="http://schemas.openxmlformats.org/drawingml/2006/main">
              <a:ext uri="{FF2B5EF4-FFF2-40B4-BE49-F238E27FC236}">
                <a16:creationId xmlns:a16="http://schemas.microsoft.com/office/drawing/2014/main" id="{75FA8F81-8B10-497C-BDF8-31040EEE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4350" y="4066699"/>
            <a:ext cx="1805178" cy="245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1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A quieter rhythm</a:t>
            </a:r>
            <a:endParaRPr sz="11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758" name="Google Shape;758;p54">
            <a:extLst xmlns:a="http://schemas.openxmlformats.org/drawingml/2006/main">
              <a:ext uri="{FF2B5EF4-FFF2-40B4-BE49-F238E27FC236}">
                <a16:creationId xmlns:a16="http://schemas.microsoft.com/office/drawing/2014/main" id="{9A4509C6-2595-4B8C-AA8C-A0C4B55B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4350" y="3807238"/>
            <a:ext cx="1595533" cy="230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The idea</a:t>
            </a:r>
            <a:endParaRPr sz="11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0" name="Google Shape;760;p54">
            <a:extLst xmlns:a="http://schemas.openxmlformats.org/drawingml/2006/main">
              <a:ext uri="{FF2B5EF4-FFF2-40B4-BE49-F238E27FC236}">
                <a16:creationId xmlns:a16="http://schemas.microsoft.com/office/drawing/2014/main" id="{E05EB7EE-224D-431A-8036-D5792F8A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824472" y="4066699"/>
            <a:ext cx="1805178" cy="245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1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Generic design sample</a:t>
            </a:r>
            <a:endParaRPr sz="11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761" name="Google Shape;761;p54">
            <a:extLst xmlns:a="http://schemas.openxmlformats.org/drawingml/2006/main">
              <a:ext uri="{FF2B5EF4-FFF2-40B4-BE49-F238E27FC236}">
                <a16:creationId xmlns:a16="http://schemas.microsoft.com/office/drawing/2014/main" id="{1A7A2696-2EE2-4869-820E-7E118905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34117" y="3807238"/>
            <a:ext cx="1595533" cy="230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The format</a:t>
            </a:r>
            <a:endParaRPr sz="11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2" name="Google Shape;762;p54">
            <a:extLst xmlns:a="http://schemas.openxmlformats.org/drawingml/2006/main">
              <a:ext uri="{FF2B5EF4-FFF2-40B4-BE49-F238E27FC236}">
                <a16:creationId xmlns:a16="http://schemas.microsoft.com/office/drawing/2014/main" id="{2033D7FA-D79E-4DB5-B3A2-CCA527B9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4186" y="514350"/>
            <a:ext cx="1595533" cy="230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100" i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PESCAO / FORMA</a:t>
            </a:r>
            <a:endParaRPr sz="11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3" name="Google Shape;763;p54">
            <a:extLst xmlns:a="http://schemas.openxmlformats.org/drawingml/2006/main">
              <a:ext uri="{FF2B5EF4-FFF2-40B4-BE49-F238E27FC236}">
                <a16:creationId xmlns:a16="http://schemas.microsoft.com/office/drawing/2014/main" id="{04DB4FA2-B390-45FE-B205-B7638D93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62" y="4765834"/>
            <a:ext cx="4572000" cy="184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Tight Light"/>
              <a:buNone/>
              <a:defRPr sz="8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800" b="0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PESCAO / GENERIC DESIGN SAMPLE</a:t>
            </a:r>
            <a:endParaRPr sz="1400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  <p:sp>
        <p:nvSpPr>
          <p:cNvPr id="769" name="Google Shape;769;p54">
            <a:extLst xmlns:a="http://schemas.openxmlformats.org/drawingml/2006/main">
              <a:ext uri="{FF2B5EF4-FFF2-40B4-BE49-F238E27FC236}">
                <a16:creationId xmlns:a16="http://schemas.microsoft.com/office/drawing/2014/main" id="{4F1A466E-246C-4B38-ACD4-304DB530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851" y="190976"/>
            <a:ext cx="905542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200" i="0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1200" i="0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Forma</a:t>
            </a:r>
            <a:endParaRPr sz="900">
              <a:solidFill>
                <a:schemeClr val="lt1"/>
              </a:solidFill>
              <a:latin typeface="Archivo"/>
              <a:ea typeface="Archivo"/>
              <a:cs typeface="Archivo"/>
            </a:endParaRPr>
          </a:p>
        </p:txBody>
      </p:sp>
      <p:sp>
        <p:nvSpPr>
          <p:cNvPr id="770" name="Google Shape;770;p54">
            <a:extLst xmlns:a="http://schemas.openxmlformats.org/drawingml/2006/main">
              <a:ext uri="{FF2B5EF4-FFF2-40B4-BE49-F238E27FC236}">
                <a16:creationId xmlns:a16="http://schemas.microsoft.com/office/drawing/2014/main" id="{536E5C64-1D79-44CB-A768-BB8FA82C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8512207" y="4835652"/>
            <a:ext cx="390525" cy="184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Tight Light"/>
              <a:buNone/>
              <a:defRPr sz="800" i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fld id="{22E54B70-3376-18BE-56BD-5BB8BA701776}" type="slidenum">
              <a:rPr sz="800" b="0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08</a:t>
            </a:fld>
            <a:endParaRPr sz="800" b="0" i="0" u="none" strike="noStrike" cap="none">
              <a:solidFill>
                <a:schemeClr val="lt1"/>
              </a:solidFill>
              <a:latin typeface="Inter Tight Light"/>
              <a:ea typeface="Inter Tight Light"/>
              <a:cs typeface="Inter Tight Light"/>
            </a:endParaRPr>
          </a:p>
        </p:txBody>
      </p:sp>
    </p:spTree>
    <p:extLst>
      <p:ext uri="{BB962C8B-B14F-4D97-AF65-F5344CB8AC3E}">
        <p14:creationId xmlns:p14="http://schemas.microsoft.com/office/powerpoint/2010/main" val="1488141897"/>
      </p:ext>
    </p:extLst>
  </p:cSld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2026-10-05T11:21:10.8030000Z</dcterms:created>
  <dcterms:modified xsi:type="dcterms:W3CDTF">2026-10-05T11:21:10.8030000Z</dcterms:modified>
</coreProperties>
</file>