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5707a666e6a42a5" /><Relationship Type="http://schemas.openxmlformats.org/officeDocument/2006/relationships/extended-properties" Target="/docProps/app.xml" Id="R96abee9a29b24bf5" /><Relationship Type="http://schemas.openxmlformats.org/officeDocument/2006/relationships/officeDocument" Target="/ppt/presentation.xml" Id="R43e1553d824040b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2526d3ea142453d"/>
  </p:sldMasterIdLst>
  <p:notesMasterIdLst>
    <p:notesMasterId xmlns:r="http://schemas.openxmlformats.org/officeDocument/2006/relationships" r:id="R9218d9cb954e4d24"/>
  </p:notesMasterIdLst>
  <p:sldIdLst>
    <p:sldId xmlns:r="http://schemas.openxmlformats.org/officeDocument/2006/relationships" id="256" r:id="Rf5afb3d880de47da"/>
    <p:sldId xmlns:r="http://schemas.openxmlformats.org/officeDocument/2006/relationships" id="257" r:id="R518f6462071a4bf5"/>
    <p:sldId xmlns:r="http://schemas.openxmlformats.org/officeDocument/2006/relationships" id="258" r:id="Rc8d6f231ab0040ac"/>
    <p:sldId xmlns:r="http://schemas.openxmlformats.org/officeDocument/2006/relationships" id="259" r:id="R70cc2e316ca04eaf"/>
    <p:sldId xmlns:r="http://schemas.openxmlformats.org/officeDocument/2006/relationships" id="260" r:id="Rf5210318ed8143c5"/>
    <p:sldId xmlns:r="http://schemas.openxmlformats.org/officeDocument/2006/relationships" id="261" r:id="Reb48c052bd2940b3"/>
    <p:sldId xmlns:r="http://schemas.openxmlformats.org/officeDocument/2006/relationships" id="262" r:id="R8c28f024ce854c3e"/>
    <p:sldId xmlns:r="http://schemas.openxmlformats.org/officeDocument/2006/relationships" id="263" r:id="R80a13400ec154677"/>
  </p:sldIdLst>
  <p:sldSz cx="12192000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howGuides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d24ca0b69774c6e" /><Relationship Type="http://schemas.openxmlformats.org/officeDocument/2006/relationships/slideMaster" Target="/ppt/slideMasters/slideMaster1.xml" Id="Ra2526d3ea142453d" /><Relationship Type="http://schemas.openxmlformats.org/officeDocument/2006/relationships/notesMaster" Target="/ppt/notesMasters/notesMaster1.xml" Id="R9218d9cb954e4d24" /><Relationship Type="http://schemas.openxmlformats.org/officeDocument/2006/relationships/presProps" Target="/ppt/presProps.xml" Id="R4ac4f99e457e409a" /><Relationship Type="http://schemas.openxmlformats.org/officeDocument/2006/relationships/viewProps" Target="/ppt/viewProps.xml" Id="R52c82e0147934fe1" /><Relationship Type="http://schemas.openxmlformats.org/officeDocument/2006/relationships/tableStyles" Target="/ppt/tableStyles.xml" Id="R1f1515b4a43c49b6" /><Relationship Type="http://schemas.openxmlformats.org/officeDocument/2006/relationships/slide" Target="/ppt/slides/slide1.xml" Id="Rf5afb3d880de47da" /><Relationship Type="http://schemas.openxmlformats.org/officeDocument/2006/relationships/slide" Target="/ppt/slides/slide2.xml" Id="R518f6462071a4bf5" /><Relationship Type="http://schemas.openxmlformats.org/officeDocument/2006/relationships/slide" Target="/ppt/slides/slide3.xml" Id="Rc8d6f231ab0040ac" /><Relationship Type="http://schemas.openxmlformats.org/officeDocument/2006/relationships/slide" Target="/ppt/slides/slide4.xml" Id="R70cc2e316ca04eaf" /><Relationship Type="http://schemas.openxmlformats.org/officeDocument/2006/relationships/slide" Target="/ppt/slides/slide5.xml" Id="Rf5210318ed8143c5" /><Relationship Type="http://schemas.openxmlformats.org/officeDocument/2006/relationships/slide" Target="/ppt/slides/slide6.xml" Id="Reb48c052bd2940b3" /><Relationship Type="http://schemas.openxmlformats.org/officeDocument/2006/relationships/slide" Target="/ppt/slides/slide7.xml" Id="R8c28f024ce854c3e" /><Relationship Type="http://schemas.openxmlformats.org/officeDocument/2006/relationships/slide" Target="/ppt/slides/slide8.xml" Id="R80a13400ec15467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cc4f68940b845f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Pescao proposal">
      <a:dk1>
        <a:srgbClr val="222A24"/>
      </a:dk1>
      <a:lt1>
        <a:srgbClr val="FFFFFF"/>
      </a:lt1>
      <a:dk2>
        <a:srgbClr val="545A4E"/>
      </a:dk2>
      <a:lt2>
        <a:srgbClr val="F4F3EF"/>
      </a:lt2>
      <a:accent1>
        <a:srgbClr val="E9BA40"/>
      </a:accent1>
      <a:accent2>
        <a:srgbClr val="222A24"/>
      </a:accent2>
      <a:accent3>
        <a:srgbClr val="F1D886"/>
      </a:accent3>
      <a:accent4>
        <a:srgbClr val="D69C25"/>
      </a:accent4>
      <a:accent5>
        <a:srgbClr val="545A4E"/>
      </a:accent5>
      <a:accent6>
        <a:srgbClr val="EEEAE2"/>
      </a:accent6>
      <a:hlink>
        <a:srgbClr val="222A24"/>
      </a:hlink>
      <a:folHlink>
        <a:srgbClr val="222A24"/>
      </a:folHlink>
    </a:clrScheme>
    <a:fontScheme name="Custom 89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escao proposal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11cf38d11864a75" /><Relationship Type="http://schemas.openxmlformats.org/officeDocument/2006/relationships/notesMaster" Target="/ppt/notesMasters/notesMaster1.xml" Id="Rea9e680a93424ef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f1c4434b99f4251" /><Relationship Type="http://schemas.openxmlformats.org/officeDocument/2006/relationships/notesMaster" Target="/ppt/notesMasters/notesMaster1.xml" Id="R8d6c42e3ac3f4a0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ab5e33de93649bf" /><Relationship Type="http://schemas.openxmlformats.org/officeDocument/2006/relationships/notesMaster" Target="/ppt/notesMasters/notesMaster1.xml" Id="R7cd969d1294d4dc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e962ea08aad4dfa" /><Relationship Type="http://schemas.openxmlformats.org/officeDocument/2006/relationships/notesMaster" Target="/ppt/notesMasters/notesMaster1.xml" Id="R7682535b255e4d1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4d3f26358704298" /><Relationship Type="http://schemas.openxmlformats.org/officeDocument/2006/relationships/notesMaster" Target="/ppt/notesMasters/notesMaster1.xml" Id="R421a360163b54cb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a78f115e017436b" /><Relationship Type="http://schemas.openxmlformats.org/officeDocument/2006/relationships/notesMaster" Target="/ppt/notesMasters/notesMaster1.xml" Id="Reedecf13653a4c1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5f5fbf12bc34f47" /><Relationship Type="http://schemas.openxmlformats.org/officeDocument/2006/relationships/notesMaster" Target="/ppt/notesMasters/notesMaster1.xml" Id="Rc0b1527e969d484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7e7bca3f7df47f0" /><Relationship Type="http://schemas.openxmlformats.org/officeDocument/2006/relationships/notesMaster" Target="/ppt/notesMasters/notesMaster1.xml" Id="R760dfc8d9508416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presentation design sample adapted by Pescao. The supplied Marketing Plan template is a composition reference. Photography is a visual mood reference, not a named property, commissioned client, Pescao staff or evidence of performance. Kelly Sikkema: https://unsplash.com/photos/tablet-with-sketch-and-orange-book-IkHwu5xLXxs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presentation design sample adapted by Pescao. The supplied Marketing Plan template is a composition reference. Photography is a visual mood reference, not a named property, commissioned client, Pescao staff or evidence of performance. Kelly Sikkema: https://unsplash.com/photos/tablet-with-sketch-and-orange-book-IkHwu5xLXxs</a:t>
            </a:r>
          </a:p>
          <a:p xmlns:a="http://schemas.openxmlformats.org/drawingml/2006/main">
            <a:r>
              <a:t>Vitaly Gariev: https://unsplash.com/photos/creative-team-meeting-in-office-oiXwUNp-a_k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presentation design sample adapted by Pescao. The supplied Marketing Plan template is a composition reference. Photography is a visual mood reference, not a named property, commissioned client, Pescao staff or evidence of performance. Kelly Sikkema: https://unsplash.com/photos/tablet-with-sketch-and-orange-book-IkHwu5xLXxs</a:t>
            </a:r>
          </a:p>
          <a:p xmlns:a="http://schemas.openxmlformats.org/drawingml/2006/main">
            <a:r>
              <a:t>Vitaly Gariev: https://unsplash.com/photos/creative-team-meeting-in-office-oiXwUNp-a_k</a:t>
            </a:r>
          </a:p>
          <a:p xmlns:a="http://schemas.openxmlformats.org/drawingml/2006/main">
            <a:r>
              <a:t>Kelly Sikkema: https://unsplash.com/photos/person-writing-on-white-paper-9j7Xm9hUvwo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presentation design sample adapted by Pescao. The supplied Marketing Plan template is a composition reference. Photography is a visual mood reference, not a named property, commissioned client, Pescao staff or evidence of performance. Kelly Sikkema: https://unsplash.com/photos/tablet-with-sketch-and-orange-book-IkHwu5xLXxs</a:t>
            </a:r>
          </a:p>
          <a:p xmlns:a="http://schemas.openxmlformats.org/drawingml/2006/main">
            <a:r>
              <a:t>Vitaly Gariev: https://unsplash.com/photos/creative-team-meeting-in-office-oiXwUNp-a_k</a:t>
            </a:r>
          </a:p>
          <a:p xmlns:a="http://schemas.openxmlformats.org/drawingml/2006/main">
            <a:r>
              <a:t>Kelly Sikkema: https://unsplash.com/photos/person-writing-on-white-paper-9j7Xm9hUvwo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presentation design sample adapted by Pescao. The supplied Marketing Plan template is a composition reference. Photography is a visual mood reference, not a named property, commissioned client, Pescao staff or evidence of performance. Kelly Sikkema: https://unsplash.com/photos/tablet-with-sketch-and-orange-book-IkHwu5xLXxs</a:t>
            </a:r>
          </a:p>
          <a:p xmlns:a="http://schemas.openxmlformats.org/drawingml/2006/main">
            <a:r>
              <a:t>Vitaly Gariev: https://unsplash.com/photos/creative-team-meeting-in-office-oiXwUNp-a_k</a:t>
            </a:r>
          </a:p>
          <a:p xmlns:a="http://schemas.openxmlformats.org/drawingml/2006/main">
            <a:r>
              <a:t>Kelly Sikkema: https://unsplash.com/photos/person-writing-on-white-paper-9j7Xm9hUvwo</a:t>
            </a:r>
          </a:p>
          <a:p xmlns:a="http://schemas.openxmlformats.org/drawingml/2006/main">
            <a:r>
              <a:t>Patrik Michalicka: https://unsplash.com/photos/workspace-desk-with-keyboard-and-laptop-r3iAqHb7JWs</a:t>
            </a:r>
          </a:p>
          <a:p xmlns:a="http://schemas.openxmlformats.org/drawingml/2006/main">
            <a:r>
              <a:t>Kelly Sikkema: https://unsplash.com/photos/a-person-drawing-a-diagram-on-a-piece-of-paper-lFtttcsx5Vk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presentation design sample adapted by Pescao. The supplied Marketing Plan template is a composition reference. Photography is a visual mood reference, not a named property, commissioned client, Pescao staff or evidence of performance. Kelly Sikkema: https://unsplash.com/photos/tablet-with-sketch-and-orange-book-IkHwu5xLXxs</a:t>
            </a:r>
          </a:p>
          <a:p xmlns:a="http://schemas.openxmlformats.org/drawingml/2006/main">
            <a:r>
              <a:t>Vitaly Gariev: https://unsplash.com/photos/creative-team-meeting-in-office-oiXwUNp-a_k</a:t>
            </a:r>
          </a:p>
          <a:p xmlns:a="http://schemas.openxmlformats.org/drawingml/2006/main">
            <a:r>
              <a:t>Kelly Sikkema: https://unsplash.com/photos/person-writing-on-white-paper-9j7Xm9hUvwo</a:t>
            </a:r>
          </a:p>
          <a:p xmlns:a="http://schemas.openxmlformats.org/drawingml/2006/main">
            <a:r>
              <a:t>Patrik Michalicka: https://unsplash.com/photos/workspace-desk-with-keyboard-and-laptop-r3iAqHb7JWs</a:t>
            </a:r>
          </a:p>
          <a:p xmlns:a="http://schemas.openxmlformats.org/drawingml/2006/main">
            <a:r>
              <a:t>Kelly Sikkema: https://unsplash.com/photos/a-person-drawing-a-diagram-on-a-piece-of-paper-lFtttcsx5Vk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presentation design sample adapted by Pescao. The supplied Marketing Plan template is a composition reference. Photography is a visual mood reference, not a named property, commissioned client, Pescao staff or evidence of performance. Kelly Sikkema: https://unsplash.com/photos/tablet-with-sketch-and-orange-book-IkHwu5xLXxs</a:t>
            </a:r>
          </a:p>
          <a:p xmlns:a="http://schemas.openxmlformats.org/drawingml/2006/main">
            <a:r>
              <a:t>Vitaly Gariev: https://unsplash.com/photos/creative-team-meeting-in-office-oiXwUNp-a_k</a:t>
            </a:r>
          </a:p>
          <a:p xmlns:a="http://schemas.openxmlformats.org/drawingml/2006/main">
            <a:r>
              <a:t>Kelly Sikkema: https://unsplash.com/photos/person-writing-on-white-paper-9j7Xm9hUvwo</a:t>
            </a:r>
          </a:p>
          <a:p xmlns:a="http://schemas.openxmlformats.org/drawingml/2006/main">
            <a:r>
              <a:t>Patrik Michalicka: https://unsplash.com/photos/workspace-desk-with-keyboard-and-laptop-r3iAqHb7JWs</a:t>
            </a:r>
          </a:p>
          <a:p xmlns:a="http://schemas.openxmlformats.org/drawingml/2006/main">
            <a:r>
              <a:t>Kelly Sikkema: https://unsplash.com/photos/a-person-drawing-a-diagram-on-a-piece-of-paper-lFtttcsx5Vk</a:t>
            </a:r>
          </a:p>
          <a:p xmlns:a="http://schemas.openxmlformats.org/drawingml/2006/main">
            <a:r>
              <a:t>Kelly Sikkema: https://unsplash.com/photos/yellow-click-pen-on-white-printer-paper-gcHFXsdcmJE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presentation design sample adapted by Pescao. The supplied Marketing Plan template is a composition reference. Photography is a visual mood reference, not a named property, commissioned client, Pescao staff or evidence of performance. Kelly Sikkema: https://unsplash.com/photos/tablet-with-sketch-and-orange-book-IkHwu5xLXxs</a:t>
            </a:r>
          </a:p>
          <a:p xmlns:a="http://schemas.openxmlformats.org/drawingml/2006/main">
            <a:r>
              <a:t>Vitaly Gariev: https://unsplash.com/photos/creative-team-meeting-in-office-oiXwUNp-a_k</a:t>
            </a:r>
          </a:p>
          <a:p xmlns:a="http://schemas.openxmlformats.org/drawingml/2006/main">
            <a:r>
              <a:t>Kelly Sikkema: https://unsplash.com/photos/person-writing-on-white-paper-9j7Xm9hUvwo</a:t>
            </a:r>
          </a:p>
          <a:p xmlns:a="http://schemas.openxmlformats.org/drawingml/2006/main">
            <a:r>
              <a:t>Patrik Michalicka: https://unsplash.com/photos/workspace-desk-with-keyboard-and-laptop-r3iAqHb7JWs</a:t>
            </a:r>
          </a:p>
          <a:p xmlns:a="http://schemas.openxmlformats.org/drawingml/2006/main">
            <a:r>
              <a:t>Kelly Sikkema: https://unsplash.com/photos/a-person-drawing-a-diagram-on-a-piece-of-paper-lFtttcsx5Vk</a:t>
            </a:r>
          </a:p>
          <a:p xmlns:a="http://schemas.openxmlformats.org/drawingml/2006/main">
            <a:r>
              <a:t>Kelly Sikkema: https://unsplash.com/photos/yellow-click-pen-on-white-printer-paper-gcHFXsdcmJE</a:t>
            </a:r>
          </a:p>
          <a:p xmlns:a="http://schemas.openxmlformats.org/drawingml/2006/main">
            <a:r>
              <a:t>Beatriz Cattel: https://unsplash.com/photos/team-meeting-in-a-modern-conference-room-aNTsx7Fl4T0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362a224f0c4a7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a87ae142054e6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3d40007768401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f9bfb158da46c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d5ec19ea29401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eb90c0f19a4d81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3607f9eb4a4f1f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55b60107ea4697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060f3078cc4649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1a30a80d9a4fc5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6aeac735a740d0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62bdefb2554a0d" /></Relationships>
</file>

<file path=ppt/slideLayouts/slideLayout1.xml><?xml version="1.0" encoding="utf-8"?>
<p:sldLayout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icture Placeholder 8">
            <a:extLst xmlns:a="http://schemas.openxmlformats.org/drawingml/2006/main">
              <a:ext uri="{FF2B5EF4-FFF2-40B4-BE49-F238E27FC236}">
                <a16:creationId xmlns:a16="http://schemas.microsoft.com/office/drawing/2014/main" id="{EBA9A666-3A45-9A57-35B9-43EF3C9F5E2E}"/>
              </a:ext>
            </a:extLst>
          </p:cNvPr>
          <p:cNvSpPr>
            <a:spLocks xmlns:a="http://schemas.openxmlformats.org/drawingml/2006/main" noGrp="1"/>
          </p:cNvSpPr>
          <p:nvPr>
            <p:ph type="pic" idx="10"/>
          </p:nvPr>
        </p:nvSpPr>
        <p:spPr>
          <a:xfrm xmlns:a="http://schemas.openxmlformats.org/drawingml/2006/main">
            <a:off x="9310532" y="711805"/>
            <a:ext cx="2257582" cy="2257582"/>
          </a:xfrm>
          <a:custGeom xmlns:a="http://schemas.openxmlformats.org/drawingml/2006/main">
            <a:gdLst>
              <a:gd name="connsiteX0" fmla="*/ 1128791 w 2257582"/>
              <a:gd name="connsiteY0" fmla="*/ 0 h 2257582"/>
              <a:gd name="connsiteX1" fmla="*/ 2257582 w 2257582"/>
              <a:gd name="connsiteY1" fmla="*/ 1128791 h 2257582"/>
              <a:gd name="connsiteX2" fmla="*/ 1128791 w 2257582"/>
              <a:gd name="connsiteY2" fmla="*/ 2257582 h 2257582"/>
              <a:gd name="connsiteX3" fmla="*/ 0 w 2257582"/>
              <a:gd name="connsiteY3" fmla="*/ 1128791 h 2257582"/>
              <a:gd name="connsiteX4" fmla="*/ 1128791 w 2257582"/>
              <a:gd name="connsiteY4" fmla="*/ 0 h 2257582"/>
            </a:gdLst>
            <a:rect l="l" t="t" r="r" b="b"/>
            <a:pathLst>
              <a:path w="2257582" h="2257582">
                <a:moveTo>
                  <a:pt x="1128791" y="0"/>
                </a:moveTo>
                <a:cubicBezTo>
                  <a:pt x="1752205" y="0"/>
                  <a:pt x="2257582" y="505377"/>
                  <a:pt x="2257582" y="1128791"/>
                </a:cubicBezTo>
                <a:cubicBezTo>
                  <a:pt x="2257582" y="1752205"/>
                  <a:pt x="1752205" y="2257582"/>
                  <a:pt x="1128791" y="2257582"/>
                </a:cubicBezTo>
                <a:cubicBezTo>
                  <a:pt x="505377" y="2257582"/>
                  <a:pt x="0" y="1752205"/>
                  <a:pt x="0" y="1128791"/>
                </a:cubicBezTo>
                <a:cubicBezTo>
                  <a:pt x="0" y="505377"/>
                  <a:pt x="505377" y="0"/>
                  <a:pt x="1128791" y="0"/>
                </a:cubicBezTo>
                <a:close/>
              </a:path>
            </a:pathLst>
          </a:custGeom>
          <a:solidFill xmlns:a="http://schemas.openxmlformats.org/drawingml/2006/main">
            <a:schemeClr val="accent1"/>
          </a:solidFill>
        </p:spPr>
        <p:txBody>
          <a:bodyPr xmlns:a="http://schemas.openxmlformats.org/drawingml/2006/main" wrap="square">
            <a:noAutofit/>
          </a:bodyPr>
          <a:lstStyle xmlns:a="http://schemas.openxmlformats.org/drawingml/2006/main">
            <a:lvl1pPr marL="0" indent="0">
              <a:buNone/>
              <a:defRPr/>
            </a:lvl1pPr>
          </a:lstStyle>
          <a:p xmlns:a="http://schemas.openxmlformats.org/drawingml/2006/main"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3.xml><?xml version="1.0" encoding="utf-8"?>
<p:sldLayout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Picture Placeholder 9">
            <a:extLst xmlns:a="http://schemas.openxmlformats.org/drawingml/2006/main">
              <a:ext uri="{FF2B5EF4-FFF2-40B4-BE49-F238E27FC236}">
                <a16:creationId xmlns:a16="http://schemas.microsoft.com/office/drawing/2014/main" id="{76ACD6FC-5E10-6B8E-D7BB-800B67078A34}"/>
              </a:ext>
            </a:extLst>
          </p:cNvPr>
          <p:cNvSpPr>
            <a:spLocks xmlns:a="http://schemas.openxmlformats.org/drawingml/2006/main" noGrp="1"/>
          </p:cNvSpPr>
          <p:nvPr>
            <p:ph type="pic" idx="10"/>
          </p:nvPr>
        </p:nvSpPr>
        <p:spPr>
          <a:xfrm xmlns:a="http://schemas.openxmlformats.org/drawingml/2006/main">
            <a:off x="623888" y="657225"/>
            <a:ext cx="4974724" cy="2402935"/>
          </a:xfrm>
          <a:prstGeom xmlns:a="http://schemas.openxmlformats.org/drawingml/2006/main" prst="roundRect">
            <a:avLst>
              <a:gd name="adj" fmla="val 13496"/>
            </a:avLst>
          </a:prstGeom>
          <a:solidFill xmlns:a="http://schemas.openxmlformats.org/drawingml/2006/main">
            <a:schemeClr val="accent1"/>
          </a:solidFill>
        </p:spPr>
        <p:txBody>
          <a:bodyPr xmlns:a="http://schemas.openxmlformats.org/drawingml/2006/main" wrap="square">
            <a:noAutofit/>
          </a:bodyPr>
          <a:lstStyle xmlns:a="http://schemas.openxmlformats.org/drawingml/2006/main">
            <a:lvl1pPr marL="0" indent="0">
              <a:buNone/>
              <a:defRPr/>
            </a:lvl1pPr>
          </a:lstStyle>
          <a:p xmlns:a="http://schemas.openxmlformats.org/drawingml/2006/main"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Picture Placeholder 9">
            <a:extLst xmlns:a="http://schemas.openxmlformats.org/drawingml/2006/main">
              <a:ext uri="{FF2B5EF4-FFF2-40B4-BE49-F238E27FC236}">
                <a16:creationId xmlns:a16="http://schemas.microsoft.com/office/drawing/2014/main" id="{D45D92D3-41C7-A131-6792-E51C4ABA2F14}"/>
              </a:ext>
            </a:extLst>
          </p:cNvPr>
          <p:cNvSpPr>
            <a:spLocks xmlns:a="http://schemas.openxmlformats.org/drawingml/2006/main" noGrp="1"/>
          </p:cNvSpPr>
          <p:nvPr>
            <p:ph type="pic" idx="10"/>
          </p:nvPr>
        </p:nvSpPr>
        <p:spPr>
          <a:xfrm xmlns:a="http://schemas.openxmlformats.org/drawingml/2006/main">
            <a:off x="0" y="0"/>
            <a:ext cx="12192000" cy="3708400"/>
          </a:xfrm>
          <a:custGeom xmlns:a="http://schemas.openxmlformats.org/drawingml/2006/main">
            <a:gdLst>
              <a:gd name="connsiteX0" fmla="*/ 0 w 12192000"/>
              <a:gd name="connsiteY0" fmla="*/ 0 h 3708400"/>
              <a:gd name="connsiteX1" fmla="*/ 12192000 w 12192000"/>
              <a:gd name="connsiteY1" fmla="*/ 0 h 3708400"/>
              <a:gd name="connsiteX2" fmla="*/ 12192000 w 12192000"/>
              <a:gd name="connsiteY2" fmla="*/ 3090321 h 3708400"/>
              <a:gd name="connsiteX3" fmla="*/ 11573921 w 12192000"/>
              <a:gd name="connsiteY3" fmla="*/ 3708400 h 3708400"/>
              <a:gd name="connsiteX4" fmla="*/ 618079 w 12192000"/>
              <a:gd name="connsiteY4" fmla="*/ 3708400 h 3708400"/>
              <a:gd name="connsiteX5" fmla="*/ 0 w 12192000"/>
              <a:gd name="connsiteY5" fmla="*/ 3090321 h 3708400"/>
            </a:gdLst>
            <a:rect l="l" t="t" r="r" b="b"/>
            <a:pathLst>
              <a:path w="12192000" h="3708400">
                <a:moveTo>
                  <a:pt x="0" y="0"/>
                </a:moveTo>
                <a:lnTo>
                  <a:pt x="12192000" y="0"/>
                </a:lnTo>
                <a:lnTo>
                  <a:pt x="12192000" y="3090321"/>
                </a:lnTo>
                <a:cubicBezTo>
                  <a:pt x="12192000" y="3431677"/>
                  <a:pt x="11915277" y="3708400"/>
                  <a:pt x="11573921" y="3708400"/>
                </a:cubicBezTo>
                <a:lnTo>
                  <a:pt x="618079" y="3708400"/>
                </a:lnTo>
                <a:cubicBezTo>
                  <a:pt x="276723" y="3708400"/>
                  <a:pt x="0" y="3431677"/>
                  <a:pt x="0" y="3090321"/>
                </a:cubicBezTo>
                <a:close/>
              </a:path>
            </a:pathLst>
          </a:custGeom>
          <a:solidFill xmlns:a="http://schemas.openxmlformats.org/drawingml/2006/main">
            <a:schemeClr val="bg1">
              <a:lumMod val="75000"/>
            </a:schemeClr>
          </a:solidFill>
        </p:spPr>
        <p:txBody>
          <a:bodyPr xmlns:a="http://schemas.openxmlformats.org/drawingml/2006/main" wrap="square">
            <a:noAutofit/>
          </a:bodyPr>
          <a:lstStyle xmlns:a="http://schemas.openxmlformats.org/drawingml/2006/main">
            <a:lvl1pPr marL="0" indent="0">
              <a:buNone/>
              <a:defRPr/>
            </a:lvl1pPr>
          </a:lstStyle>
          <a:p xmlns:a="http://schemas.openxmlformats.org/drawingml/2006/main"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Picture Placeholder 10">
            <a:extLst xmlns:a="http://schemas.openxmlformats.org/drawingml/2006/main">
              <a:ext uri="{FF2B5EF4-FFF2-40B4-BE49-F238E27FC236}">
                <a16:creationId xmlns:a16="http://schemas.microsoft.com/office/drawing/2014/main" id="{57958C42-5301-66D7-CE0E-F7FD175165D2}"/>
              </a:ext>
            </a:extLst>
          </p:cNvPr>
          <p:cNvSpPr>
            <a:spLocks xmlns:a="http://schemas.openxmlformats.org/drawingml/2006/main" noGrp="1"/>
          </p:cNvSpPr>
          <p:nvPr>
            <p:ph type="pic" idx="10"/>
          </p:nvPr>
        </p:nvSpPr>
        <p:spPr>
          <a:xfrm xmlns:a="http://schemas.openxmlformats.org/drawingml/2006/main">
            <a:off x="0" y="0"/>
            <a:ext cx="4133631" cy="6858000"/>
          </a:xfrm>
          <a:custGeom xmlns:a="http://schemas.openxmlformats.org/drawingml/2006/main">
            <a:gdLst>
              <a:gd name="connsiteX0" fmla="*/ 0 w 3492500"/>
              <a:gd name="connsiteY0" fmla="*/ 0 h 6858000"/>
              <a:gd name="connsiteX1" fmla="*/ 2910405 w 3492500"/>
              <a:gd name="connsiteY1" fmla="*/ 0 h 6858000"/>
              <a:gd name="connsiteX2" fmla="*/ 3492500 w 3492500"/>
              <a:gd name="connsiteY2" fmla="*/ 582095 h 6858000"/>
              <a:gd name="connsiteX3" fmla="*/ 3492500 w 3492500"/>
              <a:gd name="connsiteY3" fmla="*/ 6275905 h 6858000"/>
              <a:gd name="connsiteX4" fmla="*/ 2910405 w 3492500"/>
              <a:gd name="connsiteY4" fmla="*/ 6858000 h 6858000"/>
              <a:gd name="connsiteX5" fmla="*/ 0 w 3492500"/>
              <a:gd name="connsiteY5" fmla="*/ 6858000 h 6858000"/>
            </a:gdLst>
            <a:rect l="l" t="t" r="r" b="b"/>
            <a:pathLst>
              <a:path w="3492500" h="6858000">
                <a:moveTo>
                  <a:pt x="0" y="0"/>
                </a:moveTo>
                <a:lnTo>
                  <a:pt x="2910405" y="0"/>
                </a:lnTo>
                <a:cubicBezTo>
                  <a:pt x="3231887" y="0"/>
                  <a:pt x="3492500" y="260613"/>
                  <a:pt x="3492500" y="582095"/>
                </a:cubicBezTo>
                <a:lnTo>
                  <a:pt x="3492500" y="6275905"/>
                </a:lnTo>
                <a:cubicBezTo>
                  <a:pt x="3492500" y="6597387"/>
                  <a:pt x="3231887" y="6858000"/>
                  <a:pt x="2910405" y="6858000"/>
                </a:cubicBezTo>
                <a:lnTo>
                  <a:pt x="0" y="6858000"/>
                </a:lnTo>
                <a:close/>
              </a:path>
            </a:pathLst>
          </a:custGeom>
          <a:noFill xmlns:a="http://schemas.openxmlformats.org/drawingml/2006/main"/>
        </p:spPr>
        <p:txBody>
          <a:bodyPr xmlns:a="http://schemas.openxmlformats.org/drawingml/2006/main" wrap="square">
            <a:noAutofit/>
          </a:bodyPr>
          <a:lstStyle xmlns:a="http://schemas.openxmlformats.org/drawingml/2006/main">
            <a:lvl1pPr marL="0" indent="0">
              <a:buNone/>
              <a:defRPr/>
            </a:lvl1pPr>
          </a:lstStyle>
          <a:p xmlns:a="http://schemas.openxmlformats.org/drawingml/2006/main"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Picture Placeholder 3">
            <a:extLst xmlns:a="http://schemas.openxmlformats.org/drawingml/2006/main">
              <a:ext uri="{FF2B5EF4-FFF2-40B4-BE49-F238E27FC236}">
                <a16:creationId xmlns:a16="http://schemas.microsoft.com/office/drawing/2014/main" id="{EA2695CD-86F9-26C4-707E-9833E2507FAE}"/>
              </a:ext>
            </a:extLst>
          </p:cNvPr>
          <p:cNvSpPr>
            <a:spLocks xmlns:a="http://schemas.openxmlformats.org/drawingml/2006/main" noGrp="1"/>
          </p:cNvSpPr>
          <p:nvPr>
            <p:ph type="pic" idx="11"/>
          </p:nvPr>
        </p:nvSpPr>
        <p:spPr>
          <a:xfrm xmlns:a="http://schemas.openxmlformats.org/drawingml/2006/main">
            <a:off x="2743199" y="691513"/>
            <a:ext cx="2784476" cy="2123089"/>
          </a:xfrm>
          <a:custGeom xmlns:a="http://schemas.openxmlformats.org/drawingml/2006/main">
            <a:gdLst>
              <a:gd name="connsiteX0" fmla="*/ 1061544 w 2784476"/>
              <a:gd name="connsiteY0" fmla="*/ 0 h 2123089"/>
              <a:gd name="connsiteX1" fmla="*/ 1736786 w 2784476"/>
              <a:gd name="connsiteY1" fmla="*/ 242405 h 2123089"/>
              <a:gd name="connsiteX2" fmla="*/ 1772951 w 2784476"/>
              <a:gd name="connsiteY2" fmla="*/ 275275 h 2123089"/>
              <a:gd name="connsiteX3" fmla="*/ 2784476 w 2784476"/>
              <a:gd name="connsiteY3" fmla="*/ 275275 h 2123089"/>
              <a:gd name="connsiteX4" fmla="*/ 2784476 w 2784476"/>
              <a:gd name="connsiteY4" fmla="*/ 1346837 h 2123089"/>
              <a:gd name="connsiteX5" fmla="*/ 2083175 w 2784476"/>
              <a:gd name="connsiteY5" fmla="*/ 1346837 h 2123089"/>
              <a:gd name="connsiteX6" fmla="*/ 2075364 w 2784476"/>
              <a:gd name="connsiteY6" fmla="*/ 1377215 h 2123089"/>
              <a:gd name="connsiteX7" fmla="*/ 1061544 w 2784476"/>
              <a:gd name="connsiteY7" fmla="*/ 2123089 h 2123089"/>
              <a:gd name="connsiteX8" fmla="*/ 0 w 2784476"/>
              <a:gd name="connsiteY8" fmla="*/ 1061545 h 2123089"/>
              <a:gd name="connsiteX9" fmla="*/ 1061544 w 2784476"/>
              <a:gd name="connsiteY9" fmla="*/ 0 h 2123089"/>
            </a:gdLst>
            <a:rect l="l" t="t" r="r" b="b"/>
            <a:pathLst>
              <a:path w="2784476" h="2123089">
                <a:moveTo>
                  <a:pt x="1061544" y="0"/>
                </a:moveTo>
                <a:cubicBezTo>
                  <a:pt x="1318039" y="0"/>
                  <a:pt x="1553288" y="90970"/>
                  <a:pt x="1736786" y="242405"/>
                </a:cubicBezTo>
                <a:lnTo>
                  <a:pt x="1772951" y="275275"/>
                </a:lnTo>
                <a:lnTo>
                  <a:pt x="2784476" y="275275"/>
                </a:lnTo>
                <a:lnTo>
                  <a:pt x="2784476" y="1346837"/>
                </a:lnTo>
                <a:lnTo>
                  <a:pt x="2083175" y="1346837"/>
                </a:lnTo>
                <a:lnTo>
                  <a:pt x="2075364" y="1377215"/>
                </a:lnTo>
                <a:cubicBezTo>
                  <a:pt x="1940960" y="1809337"/>
                  <a:pt x="1537893" y="2123089"/>
                  <a:pt x="1061544" y="2123089"/>
                </a:cubicBezTo>
                <a:cubicBezTo>
                  <a:pt x="475270" y="2123089"/>
                  <a:pt x="0" y="1647819"/>
                  <a:pt x="0" y="1061545"/>
                </a:cubicBezTo>
                <a:cubicBezTo>
                  <a:pt x="0" y="475270"/>
                  <a:pt x="475270" y="0"/>
                  <a:pt x="1061544" y="0"/>
                </a:cubicBezTo>
                <a:close/>
              </a:path>
            </a:pathLst>
          </a:custGeom>
        </p:spPr>
        <p:txBody>
          <a:bodyPr xmlns:a="http://schemas.openxmlformats.org/drawingml/2006/main" wrap="square">
            <a:noAutofit/>
          </a:bodyPr>
          <a:lstStyle xmlns:a="http://schemas.openxmlformats.org/drawingml/2006/main">
            <a:lvl1pPr marL="0" indent="0">
              <a:buNone/>
              <a:defRPr/>
            </a:lvl1pPr>
          </a:lstStyle>
          <a:p xmlns:a="http://schemas.openxmlformats.org/drawingml/2006/main"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Picture Placeholder 7">
            <a:extLst xmlns:a="http://schemas.openxmlformats.org/drawingml/2006/main">
              <a:ext uri="{FF2B5EF4-FFF2-40B4-BE49-F238E27FC236}">
                <a16:creationId xmlns:a16="http://schemas.microsoft.com/office/drawing/2014/main" id="{63B2D8D9-BF44-E522-5897-3E81AD6A635E}"/>
              </a:ext>
            </a:extLst>
          </p:cNvPr>
          <p:cNvSpPr>
            <a:spLocks xmlns:a="http://schemas.openxmlformats.org/drawingml/2006/main" noGrp="1"/>
          </p:cNvSpPr>
          <p:nvPr>
            <p:ph type="pic" idx="10"/>
          </p:nvPr>
        </p:nvSpPr>
        <p:spPr>
          <a:xfrm xmlns:a="http://schemas.openxmlformats.org/drawingml/2006/main">
            <a:off x="623888" y="657226"/>
            <a:ext cx="6155284" cy="2285672"/>
          </a:xfrm>
          <a:prstGeom xmlns:a="http://schemas.openxmlformats.org/drawingml/2006/main" prst="roundRect">
            <a:avLst>
              <a:gd name="adj" fmla="val 13496"/>
            </a:avLst>
          </a:prstGeom>
          <a:solidFill xmlns:a="http://schemas.openxmlformats.org/drawingml/2006/main">
            <a:schemeClr val="accent1"/>
          </a:solidFill>
        </p:spPr>
        <p:txBody>
          <a:bodyPr xmlns:a="http://schemas.openxmlformats.org/drawingml/2006/main" wrap="square">
            <a:noAutofit/>
          </a:bodyPr>
          <a:lstStyle xmlns:a="http://schemas.openxmlformats.org/drawingml/2006/main">
            <a:lvl1pPr marL="0" indent="0">
              <a:buNone/>
              <a:defRPr/>
            </a:lvl1pPr>
          </a:lstStyle>
          <a:p xmlns:a="http://schemas.openxmlformats.org/drawingml/2006/main">
            <a:endParaRPr/>
          </a:p>
        </p:txBody>
      </p:sp>
      <p:sp>
        <p:nvSpPr>
          <p:cNvPr id="9" name="Picture Placeholder 8">
            <a:extLst xmlns:a="http://schemas.openxmlformats.org/drawingml/2006/main">
              <a:ext uri="{FF2B5EF4-FFF2-40B4-BE49-F238E27FC236}">
                <a16:creationId xmlns:a16="http://schemas.microsoft.com/office/drawing/2014/main" id="{22D2AB2A-9E22-3226-7334-9E218AB7BB8F}"/>
              </a:ext>
            </a:extLst>
          </p:cNvPr>
          <p:cNvSpPr>
            <a:spLocks xmlns:a="http://schemas.openxmlformats.org/drawingml/2006/main" noGrp="1"/>
          </p:cNvSpPr>
          <p:nvPr>
            <p:ph type="pic" idx="11"/>
          </p:nvPr>
        </p:nvSpPr>
        <p:spPr>
          <a:xfrm xmlns:a="http://schemas.openxmlformats.org/drawingml/2006/main">
            <a:off x="6779172" y="3429000"/>
            <a:ext cx="2718403" cy="2771774"/>
          </a:xfrm>
          <a:prstGeom xmlns:a="http://schemas.openxmlformats.org/drawingml/2006/main" prst="roundRect">
            <a:avLst>
              <a:gd name="adj" fmla="val 13496"/>
            </a:avLst>
          </a:prstGeom>
          <a:solidFill xmlns:a="http://schemas.openxmlformats.org/drawingml/2006/main">
            <a:schemeClr val="accent1"/>
          </a:solidFill>
        </p:spPr>
        <p:txBody>
          <a:bodyPr xmlns:a="http://schemas.openxmlformats.org/drawingml/2006/main" wrap="square">
            <a:noAutofit/>
          </a:bodyPr>
          <a:lstStyle xmlns:a="http://schemas.openxmlformats.org/drawingml/2006/main">
            <a:lvl1pPr marL="0" indent="0">
              <a:buNone/>
              <a:defRPr/>
            </a:lvl1pPr>
          </a:lstStyle>
          <a:p xmlns:a="http://schemas.openxmlformats.org/drawingml/2006/main"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icture Placeholder 8">
            <a:extLst xmlns:a="http://schemas.openxmlformats.org/drawingml/2006/main">
              <a:ext uri="{FF2B5EF4-FFF2-40B4-BE49-F238E27FC236}">
                <a16:creationId xmlns:a16="http://schemas.microsoft.com/office/drawing/2014/main" id="{7EFA31F3-4642-AA85-FC8C-3B29AE201077}"/>
              </a:ext>
            </a:extLst>
          </p:cNvPr>
          <p:cNvSpPr>
            <a:spLocks xmlns:a="http://schemas.openxmlformats.org/drawingml/2006/main" noGrp="1"/>
          </p:cNvSpPr>
          <p:nvPr>
            <p:ph type="pic" idx="11"/>
          </p:nvPr>
        </p:nvSpPr>
        <p:spPr>
          <a:xfrm xmlns:a="http://schemas.openxmlformats.org/drawingml/2006/main">
            <a:off x="623887" y="3174715"/>
            <a:ext cx="2960773" cy="2991135"/>
          </a:xfrm>
          <a:prstGeom xmlns:a="http://schemas.openxmlformats.org/drawingml/2006/main" prst="roundRect">
            <a:avLst>
              <a:gd name="adj" fmla="val 13496"/>
            </a:avLst>
          </a:prstGeom>
          <a:solidFill xmlns:a="http://schemas.openxmlformats.org/drawingml/2006/main">
            <a:schemeClr val="accent1"/>
          </a:solidFill>
        </p:spPr>
        <p:txBody>
          <a:bodyPr xmlns:a="http://schemas.openxmlformats.org/drawingml/2006/main" wrap="square">
            <a:noAutofit/>
          </a:bodyPr>
          <a:lstStyle xmlns:a="http://schemas.openxmlformats.org/drawingml/2006/main">
            <a:lvl1pPr marL="0" indent="0">
              <a:buNone/>
              <a:defRPr/>
            </a:lvl1pPr>
          </a:lstStyle>
          <a:p xmlns:a="http://schemas.openxmlformats.org/drawingml/2006/main"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icture Placeholder 9">
            <a:extLst xmlns:a="http://schemas.openxmlformats.org/drawingml/2006/main">
              <a:ext uri="{FF2B5EF4-FFF2-40B4-BE49-F238E27FC236}">
                <a16:creationId xmlns:a16="http://schemas.microsoft.com/office/drawing/2014/main" id="{B29AAE90-6F79-EBA4-1B3F-BF20258493D0}"/>
              </a:ext>
            </a:extLst>
          </p:cNvPr>
          <p:cNvSpPr>
            <a:spLocks xmlns:a="http://schemas.openxmlformats.org/drawingml/2006/main" noGrp="1"/>
          </p:cNvSpPr>
          <p:nvPr>
            <p:ph type="pic" idx="10"/>
          </p:nvPr>
        </p:nvSpPr>
        <p:spPr>
          <a:xfrm xmlns:a="http://schemas.openxmlformats.org/drawingml/2006/main">
            <a:off x="1160536" y="1876614"/>
            <a:ext cx="2952374" cy="2952374"/>
          </a:xfrm>
          <a:custGeom xmlns:a="http://schemas.openxmlformats.org/drawingml/2006/main">
            <a:gdLst>
              <a:gd name="connsiteX0" fmla="*/ 1128791 w 2257582"/>
              <a:gd name="connsiteY0" fmla="*/ 0 h 2257582"/>
              <a:gd name="connsiteX1" fmla="*/ 2257582 w 2257582"/>
              <a:gd name="connsiteY1" fmla="*/ 1128791 h 2257582"/>
              <a:gd name="connsiteX2" fmla="*/ 1128791 w 2257582"/>
              <a:gd name="connsiteY2" fmla="*/ 2257582 h 2257582"/>
              <a:gd name="connsiteX3" fmla="*/ 0 w 2257582"/>
              <a:gd name="connsiteY3" fmla="*/ 1128791 h 2257582"/>
              <a:gd name="connsiteX4" fmla="*/ 1128791 w 2257582"/>
              <a:gd name="connsiteY4" fmla="*/ 0 h 2257582"/>
            </a:gdLst>
            <a:rect l="l" t="t" r="r" b="b"/>
            <a:pathLst>
              <a:path w="2257582" h="2257582">
                <a:moveTo>
                  <a:pt x="1128791" y="0"/>
                </a:moveTo>
                <a:cubicBezTo>
                  <a:pt x="1752205" y="0"/>
                  <a:pt x="2257582" y="505377"/>
                  <a:pt x="2257582" y="1128791"/>
                </a:cubicBezTo>
                <a:cubicBezTo>
                  <a:pt x="2257582" y="1752205"/>
                  <a:pt x="1752205" y="2257582"/>
                  <a:pt x="1128791" y="2257582"/>
                </a:cubicBezTo>
                <a:cubicBezTo>
                  <a:pt x="505377" y="2257582"/>
                  <a:pt x="0" y="1752205"/>
                  <a:pt x="0" y="1128791"/>
                </a:cubicBezTo>
                <a:cubicBezTo>
                  <a:pt x="0" y="505377"/>
                  <a:pt x="505377" y="0"/>
                  <a:pt x="1128791" y="0"/>
                </a:cubicBezTo>
                <a:close/>
              </a:path>
            </a:pathLst>
          </a:custGeom>
          <a:solidFill xmlns:a="http://schemas.openxmlformats.org/drawingml/2006/main">
            <a:schemeClr val="accent1"/>
          </a:solidFill>
        </p:spPr>
        <p:txBody>
          <a:bodyPr xmlns:a="http://schemas.openxmlformats.org/drawingml/2006/main" wrap="square">
            <a:noAutofit/>
          </a:bodyPr>
          <a:lstStyle xmlns:a="http://schemas.openxmlformats.org/drawingml/2006/main">
            <a:lvl1pPr marL="0" indent="0">
              <a:buNone/>
              <a:defRPr/>
            </a:lvl1pPr>
          </a:lstStyle>
          <a:p xmlns:a="http://schemas.openxmlformats.org/drawingml/2006/main"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icture Placeholder 8">
            <a:extLst xmlns:a="http://schemas.openxmlformats.org/drawingml/2006/main">
              <a:ext uri="{FF2B5EF4-FFF2-40B4-BE49-F238E27FC236}">
                <a16:creationId xmlns:a16="http://schemas.microsoft.com/office/drawing/2014/main" id="{556D72CB-1C98-3143-C719-99F429B20EB2}"/>
              </a:ext>
            </a:extLst>
          </p:cNvPr>
          <p:cNvSpPr>
            <a:spLocks xmlns:a="http://schemas.openxmlformats.org/drawingml/2006/main" noGrp="1"/>
          </p:cNvSpPr>
          <p:nvPr>
            <p:ph type="pic" idx="11"/>
          </p:nvPr>
        </p:nvSpPr>
        <p:spPr>
          <a:xfrm xmlns:a="http://schemas.openxmlformats.org/drawingml/2006/main">
            <a:off x="4364830" y="3236008"/>
            <a:ext cx="3425826" cy="1285804"/>
          </a:xfrm>
          <a:prstGeom xmlns:a="http://schemas.openxmlformats.org/drawingml/2006/main" prst="roundRect">
            <a:avLst>
              <a:gd name="adj" fmla="val 16459"/>
            </a:avLst>
          </a:prstGeom>
          <a:solidFill xmlns:a="http://schemas.openxmlformats.org/drawingml/2006/main">
            <a:schemeClr val="accent1"/>
          </a:solidFill>
        </p:spPr>
        <p:txBody>
          <a:bodyPr xmlns:a="http://schemas.openxmlformats.org/drawingml/2006/main" wrap="square">
            <a:noAutofit/>
          </a:bodyPr>
          <a:lstStyle xmlns:a="http://schemas.openxmlformats.org/drawingml/2006/main">
            <a:lvl1pPr marL="0" indent="0">
              <a:buNone/>
              <a:defRPr/>
            </a:lvl1pPr>
          </a:lstStyle>
          <a:p xmlns:a="http://schemas.openxmlformats.org/drawingml/2006/main"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icture Placeholder 9">
            <a:extLst xmlns:a="http://schemas.openxmlformats.org/drawingml/2006/main">
              <a:ext uri="{FF2B5EF4-FFF2-40B4-BE49-F238E27FC236}">
                <a16:creationId xmlns:a16="http://schemas.microsoft.com/office/drawing/2014/main" id="{D3D37D1C-C463-0833-9114-3EF4480B8292}"/>
              </a:ext>
            </a:extLst>
          </p:cNvPr>
          <p:cNvSpPr>
            <a:spLocks xmlns:a="http://schemas.openxmlformats.org/drawingml/2006/main" noGrp="1"/>
          </p:cNvSpPr>
          <p:nvPr>
            <p:ph type="pic" idx="10"/>
          </p:nvPr>
        </p:nvSpPr>
        <p:spPr>
          <a:xfrm xmlns:a="http://schemas.openxmlformats.org/drawingml/2006/main">
            <a:off x="7712704" y="2320925"/>
            <a:ext cx="3520966" cy="3520966"/>
          </a:xfrm>
          <a:custGeom xmlns:a="http://schemas.openxmlformats.org/drawingml/2006/main">
            <a:gdLst>
              <a:gd name="connsiteX0" fmla="*/ 1128791 w 2257582"/>
              <a:gd name="connsiteY0" fmla="*/ 0 h 2257582"/>
              <a:gd name="connsiteX1" fmla="*/ 2257582 w 2257582"/>
              <a:gd name="connsiteY1" fmla="*/ 1128791 h 2257582"/>
              <a:gd name="connsiteX2" fmla="*/ 1128791 w 2257582"/>
              <a:gd name="connsiteY2" fmla="*/ 2257582 h 2257582"/>
              <a:gd name="connsiteX3" fmla="*/ 0 w 2257582"/>
              <a:gd name="connsiteY3" fmla="*/ 1128791 h 2257582"/>
              <a:gd name="connsiteX4" fmla="*/ 1128791 w 2257582"/>
              <a:gd name="connsiteY4" fmla="*/ 0 h 2257582"/>
            </a:gdLst>
            <a:rect l="l" t="t" r="r" b="b"/>
            <a:pathLst>
              <a:path w="2257582" h="2257582">
                <a:moveTo>
                  <a:pt x="1128791" y="0"/>
                </a:moveTo>
                <a:cubicBezTo>
                  <a:pt x="1752205" y="0"/>
                  <a:pt x="2257582" y="505377"/>
                  <a:pt x="2257582" y="1128791"/>
                </a:cubicBezTo>
                <a:cubicBezTo>
                  <a:pt x="2257582" y="1752205"/>
                  <a:pt x="1752205" y="2257582"/>
                  <a:pt x="1128791" y="2257582"/>
                </a:cubicBezTo>
                <a:cubicBezTo>
                  <a:pt x="505377" y="2257582"/>
                  <a:pt x="0" y="1752205"/>
                  <a:pt x="0" y="1128791"/>
                </a:cubicBezTo>
                <a:cubicBezTo>
                  <a:pt x="0" y="505377"/>
                  <a:pt x="505377" y="0"/>
                  <a:pt x="1128791" y="0"/>
                </a:cubicBezTo>
                <a:close/>
              </a:path>
            </a:pathLst>
          </a:custGeom>
          <a:solidFill xmlns:a="http://schemas.openxmlformats.org/drawingml/2006/main">
            <a:schemeClr val="accent1">
              <a:lumMod val="20000"/>
              <a:lumOff val="80000"/>
            </a:schemeClr>
          </a:solidFill>
        </p:spPr>
        <p:txBody>
          <a:bodyPr xmlns:a="http://schemas.openxmlformats.org/drawingml/2006/main" wrap="square">
            <a:noAutofit/>
          </a:bodyPr>
          <a:lstStyle xmlns:a="http://schemas.openxmlformats.org/drawingml/2006/main">
            <a:lvl1pPr marL="0" indent="0">
              <a:buNone/>
              <a:defRPr/>
            </a:lvl1pPr>
          </a:lstStyle>
          <a:p xmlns:a="http://schemas.openxmlformats.org/drawingml/2006/main">
            <a:endParaRPr/>
          </a:p>
        </p:txBody>
      </p:sp>
    </p:spTree>
  </p:cSld>
</p:sldLayout>
</file>

<file path=ppt/slideLayouts/slideLayout12.xml><?xml version="1.0" encoding="utf-8"?>
<p:sldLayout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Picture Placeholder 12">
            <a:extLst xmlns:a="http://schemas.openxmlformats.org/drawingml/2006/main">
              <a:ext uri="{FF2B5EF4-FFF2-40B4-BE49-F238E27FC236}">
                <a16:creationId xmlns:a16="http://schemas.microsoft.com/office/drawing/2014/main" id="{9B56614A-2A3E-BD8E-BC06-2A813074C1AD}"/>
              </a:ext>
            </a:extLst>
          </p:cNvPr>
          <p:cNvSpPr>
            <a:spLocks xmlns:a="http://schemas.openxmlformats.org/drawingml/2006/main" noGrp="1"/>
          </p:cNvSpPr>
          <p:nvPr>
            <p:ph type="pic" idx="13"/>
          </p:nvPr>
        </p:nvSpPr>
        <p:spPr>
          <a:xfrm xmlns:a="http://schemas.openxmlformats.org/drawingml/2006/main">
            <a:off x="6999288" y="888060"/>
            <a:ext cx="4856162" cy="5081877"/>
          </a:xfrm>
          <a:custGeom xmlns:a="http://schemas.openxmlformats.org/drawingml/2006/main">
            <a:gdLst>
              <a:gd name="connsiteX0" fmla="*/ 2425578 w 4856162"/>
              <a:gd name="connsiteY0" fmla="*/ 0 h 5081877"/>
              <a:gd name="connsiteX1" fmla="*/ 3801972 w 4856162"/>
              <a:gd name="connsiteY1" fmla="*/ 924666 h 5081877"/>
              <a:gd name="connsiteX2" fmla="*/ 3816244 w 4856162"/>
              <a:gd name="connsiteY2" fmla="*/ 951853 h 5081877"/>
              <a:gd name="connsiteX3" fmla="*/ 4856162 w 4856162"/>
              <a:gd name="connsiteY3" fmla="*/ 951853 h 5081877"/>
              <a:gd name="connsiteX4" fmla="*/ 4856162 w 4856162"/>
              <a:gd name="connsiteY4" fmla="*/ 961378 h 5081877"/>
              <a:gd name="connsiteX5" fmla="*/ 4856162 w 4856162"/>
              <a:gd name="connsiteY5" fmla="*/ 4020490 h 5081877"/>
              <a:gd name="connsiteX6" fmla="*/ 4856162 w 4856162"/>
              <a:gd name="connsiteY6" fmla="*/ 4398315 h 5081877"/>
              <a:gd name="connsiteX7" fmla="*/ 3640211 w 4856162"/>
              <a:gd name="connsiteY7" fmla="*/ 4398315 h 5081877"/>
              <a:gd name="connsiteX8" fmla="*/ 3526815 w 4856162"/>
              <a:gd name="connsiteY8" fmla="*/ 4539931 h 5081877"/>
              <a:gd name="connsiteX9" fmla="*/ 2425578 w 4856162"/>
              <a:gd name="connsiteY9" fmla="*/ 5081877 h 5081877"/>
              <a:gd name="connsiteX10" fmla="*/ 1324343 w 4856162"/>
              <a:gd name="connsiteY10" fmla="*/ 4539931 h 5081877"/>
              <a:gd name="connsiteX11" fmla="*/ 1210947 w 4856162"/>
              <a:gd name="connsiteY11" fmla="*/ 4398315 h 5081877"/>
              <a:gd name="connsiteX12" fmla="*/ 0 w 4856162"/>
              <a:gd name="connsiteY12" fmla="*/ 4398315 h 5081877"/>
              <a:gd name="connsiteX13" fmla="*/ 0 w 4856162"/>
              <a:gd name="connsiteY13" fmla="*/ 4020490 h 5081877"/>
              <a:gd name="connsiteX14" fmla="*/ 0 w 4856162"/>
              <a:gd name="connsiteY14" fmla="*/ 961378 h 5081877"/>
              <a:gd name="connsiteX15" fmla="*/ 0 w 4856162"/>
              <a:gd name="connsiteY15" fmla="*/ 951853 h 5081877"/>
              <a:gd name="connsiteX16" fmla="*/ 1034913 w 4856162"/>
              <a:gd name="connsiteY16" fmla="*/ 951853 h 5081877"/>
              <a:gd name="connsiteX17" fmla="*/ 1049185 w 4856162"/>
              <a:gd name="connsiteY17" fmla="*/ 924666 h 5081877"/>
              <a:gd name="connsiteX18" fmla="*/ 2425578 w 4856162"/>
              <a:gd name="connsiteY18" fmla="*/ 0 h 5081877"/>
            </a:gdLst>
            <a:rect l="l" t="t" r="r" b="b"/>
            <a:pathLst>
              <a:path w="4856162" h="5081877">
                <a:moveTo>
                  <a:pt x="2425578" y="0"/>
                </a:moveTo>
                <a:cubicBezTo>
                  <a:pt x="2979705" y="0"/>
                  <a:pt x="3474815" y="359949"/>
                  <a:pt x="3801972" y="924666"/>
                </a:cubicBezTo>
                <a:lnTo>
                  <a:pt x="3816244" y="951853"/>
                </a:lnTo>
                <a:lnTo>
                  <a:pt x="4856162" y="951853"/>
                </a:lnTo>
                <a:lnTo>
                  <a:pt x="4856162" y="961378"/>
                </a:lnTo>
                <a:lnTo>
                  <a:pt x="4856162" y="4020490"/>
                </a:lnTo>
                <a:lnTo>
                  <a:pt x="4856162" y="4398315"/>
                </a:lnTo>
                <a:lnTo>
                  <a:pt x="3640211" y="4398315"/>
                </a:lnTo>
                <a:lnTo>
                  <a:pt x="3526815" y="4539931"/>
                </a:lnTo>
                <a:cubicBezTo>
                  <a:pt x="3223571" y="4879406"/>
                  <a:pt x="2841173" y="5081877"/>
                  <a:pt x="2425578" y="5081877"/>
                </a:cubicBezTo>
                <a:cubicBezTo>
                  <a:pt x="2009984" y="5081877"/>
                  <a:pt x="1627586" y="4879406"/>
                  <a:pt x="1324343" y="4539931"/>
                </a:cubicBezTo>
                <a:lnTo>
                  <a:pt x="1210947" y="4398315"/>
                </a:lnTo>
                <a:lnTo>
                  <a:pt x="0" y="4398315"/>
                </a:lnTo>
                <a:lnTo>
                  <a:pt x="0" y="4020490"/>
                </a:lnTo>
                <a:lnTo>
                  <a:pt x="0" y="961378"/>
                </a:lnTo>
                <a:lnTo>
                  <a:pt x="0" y="951853"/>
                </a:lnTo>
                <a:lnTo>
                  <a:pt x="1034913" y="951853"/>
                </a:lnTo>
                <a:lnTo>
                  <a:pt x="1049185" y="924666"/>
                </a:lnTo>
                <a:cubicBezTo>
                  <a:pt x="1376343" y="359949"/>
                  <a:pt x="1871452" y="0"/>
                  <a:pt x="2425578" y="0"/>
                </a:cubicBezTo>
                <a:close/>
              </a:path>
            </a:pathLst>
          </a:custGeom>
        </p:spPr>
        <p:txBody>
          <a:bodyPr xmlns:a="http://schemas.openxmlformats.org/drawingml/2006/main" wrap="square">
            <a:noAutofit/>
          </a:bodyPr>
          <a:lstStyle xmlns:a="http://schemas.openxmlformats.org/drawingml/2006/main">
            <a:lvl1pPr marL="0" indent="0">
              <a:buNone/>
              <a:defRPr/>
            </a:lvl1pPr>
          </a:lstStyle>
          <a:p xmlns:a="http://schemas.openxmlformats.org/drawingml/2006/main"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eaa57d707304193" /><Relationship Type="http://schemas.openxmlformats.org/officeDocument/2006/relationships/slideLayout" Target="/ppt/slideLayouts/slideLayout1.xml" Id="Re53a1b7a874d4a0e" /><Relationship Type="http://schemas.openxmlformats.org/officeDocument/2006/relationships/slideLayout" Target="/ppt/slideLayouts/slideLayout2.xml" Id="R58e5081dd33d4b49" /><Relationship Type="http://schemas.openxmlformats.org/officeDocument/2006/relationships/slideLayout" Target="/ppt/slideLayouts/slideLayout3.xml" Id="Rc850170bf0dc462c" /><Relationship Type="http://schemas.openxmlformats.org/officeDocument/2006/relationships/slideLayout" Target="/ppt/slideLayouts/slideLayout4.xml" Id="R715a5ab94c2040a0" /><Relationship Type="http://schemas.openxmlformats.org/officeDocument/2006/relationships/slideLayout" Target="/ppt/slideLayouts/slideLayout5.xml" Id="R26cab5c590d34846" /><Relationship Type="http://schemas.openxmlformats.org/officeDocument/2006/relationships/slideLayout" Target="/ppt/slideLayouts/slideLayout6.xml" Id="R7b68b7421e4e4b3a" /><Relationship Type="http://schemas.openxmlformats.org/officeDocument/2006/relationships/slideLayout" Target="/ppt/slideLayouts/slideLayout7.xml" Id="Rd4ee51a60baa4d35" /><Relationship Type="http://schemas.openxmlformats.org/officeDocument/2006/relationships/slideLayout" Target="/ppt/slideLayouts/slideLayout8.xml" Id="Rdda2afae7e194f95" /><Relationship Type="http://schemas.openxmlformats.org/officeDocument/2006/relationships/slideLayout" Target="/ppt/slideLayouts/slideLayout9.xml" Id="R2623ea601bbc4770" /><Relationship Type="http://schemas.openxmlformats.org/officeDocument/2006/relationships/slideLayout" Target="/ppt/slideLayouts/slideLayout10.xml" Id="R1979c6bd97df4877" /><Relationship Type="http://schemas.openxmlformats.org/officeDocument/2006/relationships/slideLayout" Target="/ppt/slideLayouts/slideLayout11.xml" Id="R34e7b0614bad4acd" /><Relationship Type="http://schemas.openxmlformats.org/officeDocument/2006/relationships/slideLayout" Target="/ppt/slideLayouts/slideLayout12.xml" Id="R98cfbacce5e34a02" /></Relationships>
</file>

<file path=ppt/slideMasters/slideMaster1.xml><?xml version="1.0" encoding="utf-8"?>
<p:sldMaster xmlns:p="http://schemas.openxmlformats.org/presentationml/2006/main">
  <p:cSld>
    <p:bg>
      <p:bgPr>
        <a:solidFill xmlns:a="http://schemas.openxmlformats.org/drawingml/2006/main">
          <a:schemeClr val="bg1">
            <a:lumMod val="95000"/>
          </a:schemeClr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2B5C6974-36C7-5F3E-F2E8-EC36744B9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0079" y="6523974"/>
            <a:ext cx="720001" cy="23083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>
                <a:latin typeface="Nimbus Sans"/>
                <a:ea typeface="Nimbus Sans"/>
                <a:cs typeface="Nimbus Sans"/>
              </a:defRPr>
            </a:pPr>
            <a:fld id="{4678B1B7-E470-4983-949B-81A3EAB20587}" type="slidenum">
              <a:rPr sz="900" b="0" i="1">
                <a:solidFill>
                  <a:schemeClr val="tx1">
                    <a:lumMod val="75000"/>
                    <a:lumOff val="25000"/>
                  </a:schemeClr>
                </a:solidFill>
                <a:latin typeface="Nimbus Sans"/>
                <a:ea typeface="Nimbus Sans"/>
                <a:cs typeface="Nimbus Sans"/>
              </a:rPr>
              <a:t>‹#›</a:t>
            </a:fld>
            <a:endParaRPr sz="900" b="0" i="1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lt"/>
              <a:cs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53a1b7a874d4a0e"/>
    <p:sldLayoutId xmlns:r="http://schemas.openxmlformats.org/officeDocument/2006/relationships" id="2147483650" r:id="R58e5081dd33d4b49"/>
    <p:sldLayoutId xmlns:r="http://schemas.openxmlformats.org/officeDocument/2006/relationships" id="2147483651" r:id="Rc850170bf0dc462c"/>
    <p:sldLayoutId xmlns:r="http://schemas.openxmlformats.org/officeDocument/2006/relationships" id="2147483652" r:id="R715a5ab94c2040a0"/>
    <p:sldLayoutId xmlns:r="http://schemas.openxmlformats.org/officeDocument/2006/relationships" id="2147483653" r:id="R26cab5c590d34846"/>
    <p:sldLayoutId xmlns:r="http://schemas.openxmlformats.org/officeDocument/2006/relationships" id="2147483654" r:id="R7b68b7421e4e4b3a"/>
    <p:sldLayoutId xmlns:r="http://schemas.openxmlformats.org/officeDocument/2006/relationships" id="2147483655" r:id="Rd4ee51a60baa4d35"/>
    <p:sldLayoutId xmlns:r="http://schemas.openxmlformats.org/officeDocument/2006/relationships" id="2147483656" r:id="Rdda2afae7e194f95"/>
    <p:sldLayoutId xmlns:r="http://schemas.openxmlformats.org/officeDocument/2006/relationships" id="2147483657" r:id="R2623ea601bbc4770"/>
    <p:sldLayoutId xmlns:r="http://schemas.openxmlformats.org/officeDocument/2006/relationships" id="2147483658" r:id="R1979c6bd97df4877"/>
    <p:sldLayoutId xmlns:r="http://schemas.openxmlformats.org/officeDocument/2006/relationships" id="2147483659" r:id="R34e7b0614bad4acd"/>
    <p:sldLayoutId xmlns:r="http://schemas.openxmlformats.org/officeDocument/2006/relationships" id="2147483660" r:id="R98cfbacce5e34a02"/>
  </p:sldLayoutIdLst>
  <p:txStyles>
    <p:titleStyle>
      <a:lvl1pPr xmlns:a="http://schemas.openxmlformats.org/drawingml/2006/main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xmlns:a="http://schemas.openxmlformats.org/drawingml/2006/main" val="F26B43"/>
          </p15:clr>
        </p15:guide>
        <p15:guide id="2" pos="3840" userDrawn="1">
          <p15:clr>
            <a:srgbClr xmlns:a="http://schemas.openxmlformats.org/drawingml/2006/main" val="F26B43"/>
          </p15:clr>
        </p15:guide>
      </p15:sldGuideLst>
    </p:ext>
  </p:extLst>
</p:sldMaster>
</file>

<file path=ppt/slideMasters/theme/theme2.xml><?xml version="1.0" encoding="utf-8"?>
<a:theme xmlns:a="http://schemas.openxmlformats.org/drawingml/2006/main" name="Office Theme">
  <a:themeElements>
    <a:clrScheme name="Custom 10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D12D2"/>
      </a:accent1>
      <a:accent2>
        <a:srgbClr val="7F7F7F"/>
      </a:accent2>
      <a:accent3>
        <a:srgbClr val="7F7F7F"/>
      </a:accent3>
      <a:accent4>
        <a:srgbClr val="7F7F7F"/>
      </a:accent4>
      <a:accent5>
        <a:srgbClr val="7F7F7F"/>
      </a:accent5>
      <a:accent6>
        <a:srgbClr val="7F7F7F"/>
      </a:accent6>
      <a:hlink>
        <a:srgbClr val="0563C1"/>
      </a:hlink>
      <a:folHlink>
        <a:srgbClr val="954F72"/>
      </a:folHlink>
    </a:clrScheme>
    <a:fontScheme name="Custom 89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Custom 108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b064b8f1f34f47" /><Relationship Type="http://schemas.openxmlformats.org/officeDocument/2006/relationships/image" Target="/ppt/media/image.jpeg" Id="R862007dcee274461" /><Relationship Type="http://schemas.openxmlformats.org/officeDocument/2006/relationships/notesSlide" Target="/ppt/notesSlides/notesSlide1.xml" Id="R0aa5f38433a24e9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7c9045f5186b4336" /><Relationship Type="http://schemas.openxmlformats.org/officeDocument/2006/relationships/image" Target="/ppt/media/image2.jpeg" Id="R47550cd655dc4586" /><Relationship Type="http://schemas.openxmlformats.org/officeDocument/2006/relationships/notesSlide" Target="/ppt/notesSlides/notesSlide2.xml" Id="R402df09f8e6441a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c6e7e035b7774e04" /><Relationship Type="http://schemas.openxmlformats.org/officeDocument/2006/relationships/image" Target="/ppt/media/image3.jpeg" Id="R67790608867e43d2" /><Relationship Type="http://schemas.openxmlformats.org/officeDocument/2006/relationships/notesSlide" Target="/ppt/notesSlides/notesSlide3.xml" Id="R0c0e51a07bc3471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63b78f5780448c" /><Relationship Type="http://schemas.openxmlformats.org/officeDocument/2006/relationships/notesSlide" Target="/ppt/notesSlides/notesSlide4.xml" Id="R73feb309c4c2408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65cde5099db415e" /><Relationship Type="http://schemas.openxmlformats.org/officeDocument/2006/relationships/image" Target="/ppt/media/image4.jpeg" Id="Rc801fcc0e3424158" /><Relationship Type="http://schemas.openxmlformats.org/officeDocument/2006/relationships/image" Target="/ppt/media/image5.jpeg" Id="Re82189b9da9a4199" /><Relationship Type="http://schemas.openxmlformats.org/officeDocument/2006/relationships/notesSlide" Target="/ppt/notesSlides/notesSlide5.xml" Id="Rb571d2bc5491462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fcd64a8a9d4f44" /><Relationship Type="http://schemas.openxmlformats.org/officeDocument/2006/relationships/notesSlide" Target="/ppt/notesSlides/notesSlide6.xml" Id="R8d7f4761a775433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3c13d525b6be4b4b" /><Relationship Type="http://schemas.openxmlformats.org/officeDocument/2006/relationships/image" Target="/ppt/media/image6.jpeg" Id="R9928122effe74864" /><Relationship Type="http://schemas.openxmlformats.org/officeDocument/2006/relationships/notesSlide" Target="/ppt/notesSlides/notesSlide7.xml" Id="Rd6cc6e8835ac42e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6ecf18af966f41d0" /><Relationship Type="http://schemas.openxmlformats.org/officeDocument/2006/relationships/image" Target="/ppt/media/image7.jpeg" Id="R7a330191defc4283" /><Relationship Type="http://schemas.openxmlformats.org/officeDocument/2006/relationships/notesSlide" Target="/ppt/notesSlides/notesSlide8.xml" Id="R43e884d443e2423f" /></Relationships>
</file>

<file path=ppt/slides/slide1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83011561-DA96-3268-ADC6-8B40FA2D5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3556" y="4376482"/>
            <a:ext cx="830998" cy="8309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D886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6" name="Oval 5">
            <a:extLst xmlns:a="http://schemas.openxmlformats.org/drawingml/2006/main">
              <a:ext uri="{FF2B5EF4-FFF2-40B4-BE49-F238E27FC236}">
                <a16:creationId xmlns:a16="http://schemas.microsoft.com/office/drawing/2014/main" id="{707E5524-0DA0-AB5B-A9F4-F71E606AA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265669" y="3323861"/>
            <a:ext cx="3678621" cy="13453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D886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Graphic 2">
            <a:extLst xmlns:a="http://schemas.openxmlformats.org/drawingml/2006/main">
              <a:ext uri="{FF2B5EF4-FFF2-40B4-BE49-F238E27FC236}">
                <a16:creationId xmlns:a16="http://schemas.microsoft.com/office/drawing/2014/main" id="{947651C2-C67C-D4D4-B961-8FD08CA47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3188" y="2838390"/>
            <a:ext cx="963691" cy="963691"/>
          </a:xfrm>
          <a:custGeom xmlns:a="http://schemas.openxmlformats.org/drawingml/2006/main">
            <a:gdLst>
              <a:gd name="connsiteX0" fmla="*/ 76200 w 171450"/>
              <a:gd name="connsiteY0" fmla="*/ 171450 h 171450"/>
              <a:gd name="connsiteX1" fmla="*/ 76200 w 171450"/>
              <a:gd name="connsiteY1" fmla="*/ 108585 h 171450"/>
              <a:gd name="connsiteX2" fmla="*/ 31909 w 171450"/>
              <a:gd name="connsiteY2" fmla="*/ 153114 h 171450"/>
              <a:gd name="connsiteX3" fmla="*/ 18336 w 171450"/>
              <a:gd name="connsiteY3" fmla="*/ 139541 h 171450"/>
              <a:gd name="connsiteX4" fmla="*/ 62865 w 171450"/>
              <a:gd name="connsiteY4" fmla="*/ 95250 h 171450"/>
              <a:gd name="connsiteX5" fmla="*/ 0 w 171450"/>
              <a:gd name="connsiteY5" fmla="*/ 95250 h 171450"/>
              <a:gd name="connsiteX6" fmla="*/ 0 w 171450"/>
              <a:gd name="connsiteY6" fmla="*/ 76200 h 171450"/>
              <a:gd name="connsiteX7" fmla="*/ 62865 w 171450"/>
              <a:gd name="connsiteY7" fmla="*/ 76200 h 171450"/>
              <a:gd name="connsiteX8" fmla="*/ 18336 w 171450"/>
              <a:gd name="connsiteY8" fmla="*/ 31909 h 171450"/>
              <a:gd name="connsiteX9" fmla="*/ 31909 w 171450"/>
              <a:gd name="connsiteY9" fmla="*/ 18336 h 171450"/>
              <a:gd name="connsiteX10" fmla="*/ 76200 w 171450"/>
              <a:gd name="connsiteY10" fmla="*/ 62865 h 171450"/>
              <a:gd name="connsiteX11" fmla="*/ 76200 w 171450"/>
              <a:gd name="connsiteY11" fmla="*/ 0 h 171450"/>
              <a:gd name="connsiteX12" fmla="*/ 95250 w 171450"/>
              <a:gd name="connsiteY12" fmla="*/ 0 h 171450"/>
              <a:gd name="connsiteX13" fmla="*/ 95250 w 171450"/>
              <a:gd name="connsiteY13" fmla="*/ 62865 h 171450"/>
              <a:gd name="connsiteX14" fmla="*/ 139541 w 171450"/>
              <a:gd name="connsiteY14" fmla="*/ 18336 h 171450"/>
              <a:gd name="connsiteX15" fmla="*/ 153114 w 171450"/>
              <a:gd name="connsiteY15" fmla="*/ 31909 h 171450"/>
              <a:gd name="connsiteX16" fmla="*/ 108585 w 171450"/>
              <a:gd name="connsiteY16" fmla="*/ 76200 h 171450"/>
              <a:gd name="connsiteX17" fmla="*/ 171450 w 171450"/>
              <a:gd name="connsiteY17" fmla="*/ 76200 h 171450"/>
              <a:gd name="connsiteX18" fmla="*/ 171450 w 171450"/>
              <a:gd name="connsiteY18" fmla="*/ 95250 h 171450"/>
              <a:gd name="connsiteX19" fmla="*/ 108585 w 171450"/>
              <a:gd name="connsiteY19" fmla="*/ 95250 h 171450"/>
              <a:gd name="connsiteX20" fmla="*/ 153114 w 171450"/>
              <a:gd name="connsiteY20" fmla="*/ 139541 h 171450"/>
              <a:gd name="connsiteX21" fmla="*/ 139541 w 171450"/>
              <a:gd name="connsiteY21" fmla="*/ 153114 h 171450"/>
              <a:gd name="connsiteX22" fmla="*/ 95250 w 171450"/>
              <a:gd name="connsiteY22" fmla="*/ 108585 h 171450"/>
              <a:gd name="connsiteX23" fmla="*/ 95250 w 171450"/>
              <a:gd name="connsiteY23" fmla="*/ 171450 h 171450"/>
              <a:gd name="connsiteX24" fmla="*/ 76200 w 171450"/>
              <a:gd name="connsiteY24" fmla="*/ 171450 h 171450"/>
            </a:gdLst>
            <a:rect l="l" t="t" r="r" b="b"/>
            <a:pathLst>
              <a:path w="171450" h="171450">
                <a:moveTo>
                  <a:pt x="76200" y="171450"/>
                </a:moveTo>
                <a:lnTo>
                  <a:pt x="76200" y="108585"/>
                </a:lnTo>
                <a:lnTo>
                  <a:pt x="31909" y="153114"/>
                </a:lnTo>
                <a:lnTo>
                  <a:pt x="18336" y="139541"/>
                </a:lnTo>
                <a:lnTo>
                  <a:pt x="62865" y="95250"/>
                </a:lnTo>
                <a:lnTo>
                  <a:pt x="0" y="95250"/>
                </a:lnTo>
                <a:lnTo>
                  <a:pt x="0" y="76200"/>
                </a:lnTo>
                <a:lnTo>
                  <a:pt x="62865" y="76200"/>
                </a:lnTo>
                <a:lnTo>
                  <a:pt x="18336" y="31909"/>
                </a:lnTo>
                <a:lnTo>
                  <a:pt x="31909" y="18336"/>
                </a:lnTo>
                <a:lnTo>
                  <a:pt x="76200" y="62865"/>
                </a:lnTo>
                <a:lnTo>
                  <a:pt x="76200" y="0"/>
                </a:lnTo>
                <a:lnTo>
                  <a:pt x="95250" y="0"/>
                </a:lnTo>
                <a:lnTo>
                  <a:pt x="95250" y="62865"/>
                </a:lnTo>
                <a:lnTo>
                  <a:pt x="139541" y="18336"/>
                </a:lnTo>
                <a:lnTo>
                  <a:pt x="153114" y="31909"/>
                </a:lnTo>
                <a:lnTo>
                  <a:pt x="108585" y="76200"/>
                </a:lnTo>
                <a:lnTo>
                  <a:pt x="171450" y="76200"/>
                </a:lnTo>
                <a:lnTo>
                  <a:pt x="171450" y="95250"/>
                </a:lnTo>
                <a:lnTo>
                  <a:pt x="108585" y="95250"/>
                </a:lnTo>
                <a:lnTo>
                  <a:pt x="153114" y="139541"/>
                </a:lnTo>
                <a:lnTo>
                  <a:pt x="139541" y="153114"/>
                </a:lnTo>
                <a:lnTo>
                  <a:pt x="95250" y="108585"/>
                </a:lnTo>
                <a:lnTo>
                  <a:pt x="95250" y="171450"/>
                </a:lnTo>
                <a:lnTo>
                  <a:pt x="76200" y="171450"/>
                </a:lnTo>
                <a:close/>
              </a:path>
            </a:pathLst>
          </a:custGeom>
          <a:solidFill xmlns:a="http://schemas.openxmlformats.org/drawingml/2006/main">
            <a:srgbClr val="E9BA40"/>
          </a:solidFill>
          <a:ln xmlns:a="http://schemas.openxmlformats.org/drawingml/2006/main" w="238" cap="flat">
            <a:noFill/>
            <a:prstDash val="solid"/>
            <a:miter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2007dcee274461"/>
          <a:srcRect xmlns:a="http://schemas.openxmlformats.org/drawingml/2006/main" l="0" t="16667" r="0" b="166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10497" y="711803"/>
            <a:ext cx="2257616" cy="2257616"/>
          </a:xfrm>
          <a:prstGeom xmlns:a="http://schemas.openxmlformats.org/drawingml/2006/main" prst="rect">
            <a:avLst/>
          </a:prstGeom>
        </p:spPr>
      </p:pic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15EA740-C6A3-0D72-9013-C17C5CD16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8" y="866966"/>
            <a:ext cx="8239125" cy="221599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0" i="0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11250" i="0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Creative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42F3F0A-D5FE-5237-E4F6-67E5C987D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019800" y="2694051"/>
            <a:ext cx="4762500" cy="221599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800" i="1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13800" i="1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Next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EB5A21C3-5AF1-3D4A-6EE2-49D905A2D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0636" y="5745766"/>
            <a:ext cx="1019842" cy="46167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i="0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1650" i="0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Presented by:</a:t>
            </a:r>
          </a:p>
          <a:p xmlns:a="http://schemas.openxmlformats.org/drawingml/2006/main">
            <a:pPr algn="l">
              <a:defRPr sz="1650" i="0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1650" i="0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Pescao Studio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51A1003-93F0-D81C-0BD8-82BBE3B9F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7865" y="5745766"/>
            <a:ext cx="1220248" cy="46167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i="0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1650" i="0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Fictional brief</a:t>
            </a:r>
          </a:p>
          <a:p xmlns:a="http://schemas.openxmlformats.org/drawingml/2006/main">
            <a:pPr algn="l">
              <a:defRPr sz="1650" i="0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1650" i="0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Design sample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F8D00A7-2568-863B-068B-210154382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5287" y="4669155"/>
            <a:ext cx="6858000" cy="83096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i="0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3300" i="0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A brand proposal</a:t>
            </a:r>
            <a:endParaRPr sz="4800">
              <a:solidFill>
                <a:schemeClr val="accent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A20F7E-D0C1-4FC9-8F7A-3A4F3818B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762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45A4E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545A4E"/>
                </a:solidFill>
                <a:latin typeface="Nimbus Sans"/>
                <a:ea typeface="Nimbus Sans"/>
                <a:cs typeface="Nimbus Sans"/>
              </a:rPr>
              <a:t>PESCAO / NEXT / GENERIC DESIGN SAMPLE</a:t>
            </a:r>
          </a:p>
        </p:txBody>
      </p:sp>
    </p:spTree>
    <p:extLst>
      <p:ext uri="{BB962C8B-B14F-4D97-AF65-F5344CB8AC3E}">
        <p14:creationId xmlns:p14="http://schemas.microsoft.com/office/powerpoint/2010/main" val="42399280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chemeClr val="bg1">
            <a:lumMod val="95000"/>
          </a:schemeClr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Oval 1">
            <a:extLst xmlns:a="http://schemas.openxmlformats.org/drawingml/2006/main">
              <a:ext uri="{FF2B5EF4-FFF2-40B4-BE49-F238E27FC236}">
                <a16:creationId xmlns:a16="http://schemas.microsoft.com/office/drawing/2014/main" id="{01A7CAF3-004F-8531-0B6E-DF2F79AF6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236788" y="5260896"/>
            <a:ext cx="3379451" cy="889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D886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Graphic 2">
            <a:extLst xmlns:a="http://schemas.openxmlformats.org/drawingml/2006/main">
              <a:ext uri="{FF2B5EF4-FFF2-40B4-BE49-F238E27FC236}">
                <a16:creationId xmlns:a16="http://schemas.microsoft.com/office/drawing/2014/main" id="{31D507E9-0794-3467-05BA-0142DE44E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1860" y="4234363"/>
            <a:ext cx="925012" cy="925012"/>
          </a:xfrm>
          <a:custGeom xmlns:a="http://schemas.openxmlformats.org/drawingml/2006/main">
            <a:gdLst>
              <a:gd name="connsiteX0" fmla="*/ 76200 w 171450"/>
              <a:gd name="connsiteY0" fmla="*/ 171450 h 171450"/>
              <a:gd name="connsiteX1" fmla="*/ 76200 w 171450"/>
              <a:gd name="connsiteY1" fmla="*/ 108585 h 171450"/>
              <a:gd name="connsiteX2" fmla="*/ 31909 w 171450"/>
              <a:gd name="connsiteY2" fmla="*/ 153114 h 171450"/>
              <a:gd name="connsiteX3" fmla="*/ 18336 w 171450"/>
              <a:gd name="connsiteY3" fmla="*/ 139541 h 171450"/>
              <a:gd name="connsiteX4" fmla="*/ 62865 w 171450"/>
              <a:gd name="connsiteY4" fmla="*/ 95250 h 171450"/>
              <a:gd name="connsiteX5" fmla="*/ 0 w 171450"/>
              <a:gd name="connsiteY5" fmla="*/ 95250 h 171450"/>
              <a:gd name="connsiteX6" fmla="*/ 0 w 171450"/>
              <a:gd name="connsiteY6" fmla="*/ 76200 h 171450"/>
              <a:gd name="connsiteX7" fmla="*/ 62865 w 171450"/>
              <a:gd name="connsiteY7" fmla="*/ 76200 h 171450"/>
              <a:gd name="connsiteX8" fmla="*/ 18336 w 171450"/>
              <a:gd name="connsiteY8" fmla="*/ 31909 h 171450"/>
              <a:gd name="connsiteX9" fmla="*/ 31909 w 171450"/>
              <a:gd name="connsiteY9" fmla="*/ 18336 h 171450"/>
              <a:gd name="connsiteX10" fmla="*/ 76200 w 171450"/>
              <a:gd name="connsiteY10" fmla="*/ 62865 h 171450"/>
              <a:gd name="connsiteX11" fmla="*/ 76200 w 171450"/>
              <a:gd name="connsiteY11" fmla="*/ 0 h 171450"/>
              <a:gd name="connsiteX12" fmla="*/ 95250 w 171450"/>
              <a:gd name="connsiteY12" fmla="*/ 0 h 171450"/>
              <a:gd name="connsiteX13" fmla="*/ 95250 w 171450"/>
              <a:gd name="connsiteY13" fmla="*/ 62865 h 171450"/>
              <a:gd name="connsiteX14" fmla="*/ 139541 w 171450"/>
              <a:gd name="connsiteY14" fmla="*/ 18336 h 171450"/>
              <a:gd name="connsiteX15" fmla="*/ 153114 w 171450"/>
              <a:gd name="connsiteY15" fmla="*/ 31909 h 171450"/>
              <a:gd name="connsiteX16" fmla="*/ 108585 w 171450"/>
              <a:gd name="connsiteY16" fmla="*/ 76200 h 171450"/>
              <a:gd name="connsiteX17" fmla="*/ 171450 w 171450"/>
              <a:gd name="connsiteY17" fmla="*/ 76200 h 171450"/>
              <a:gd name="connsiteX18" fmla="*/ 171450 w 171450"/>
              <a:gd name="connsiteY18" fmla="*/ 95250 h 171450"/>
              <a:gd name="connsiteX19" fmla="*/ 108585 w 171450"/>
              <a:gd name="connsiteY19" fmla="*/ 95250 h 171450"/>
              <a:gd name="connsiteX20" fmla="*/ 153114 w 171450"/>
              <a:gd name="connsiteY20" fmla="*/ 139541 h 171450"/>
              <a:gd name="connsiteX21" fmla="*/ 139541 w 171450"/>
              <a:gd name="connsiteY21" fmla="*/ 153114 h 171450"/>
              <a:gd name="connsiteX22" fmla="*/ 95250 w 171450"/>
              <a:gd name="connsiteY22" fmla="*/ 108585 h 171450"/>
              <a:gd name="connsiteX23" fmla="*/ 95250 w 171450"/>
              <a:gd name="connsiteY23" fmla="*/ 171450 h 171450"/>
              <a:gd name="connsiteX24" fmla="*/ 76200 w 171450"/>
              <a:gd name="connsiteY24" fmla="*/ 171450 h 171450"/>
            </a:gdLst>
            <a:rect l="l" t="t" r="r" b="b"/>
            <a:pathLst>
              <a:path w="171450" h="171450">
                <a:moveTo>
                  <a:pt x="76200" y="171450"/>
                </a:moveTo>
                <a:lnTo>
                  <a:pt x="76200" y="108585"/>
                </a:lnTo>
                <a:lnTo>
                  <a:pt x="31909" y="153114"/>
                </a:lnTo>
                <a:lnTo>
                  <a:pt x="18336" y="139541"/>
                </a:lnTo>
                <a:lnTo>
                  <a:pt x="62865" y="95250"/>
                </a:lnTo>
                <a:lnTo>
                  <a:pt x="0" y="95250"/>
                </a:lnTo>
                <a:lnTo>
                  <a:pt x="0" y="76200"/>
                </a:lnTo>
                <a:lnTo>
                  <a:pt x="62865" y="76200"/>
                </a:lnTo>
                <a:lnTo>
                  <a:pt x="18336" y="31909"/>
                </a:lnTo>
                <a:lnTo>
                  <a:pt x="31909" y="18336"/>
                </a:lnTo>
                <a:lnTo>
                  <a:pt x="76200" y="62865"/>
                </a:lnTo>
                <a:lnTo>
                  <a:pt x="76200" y="0"/>
                </a:lnTo>
                <a:lnTo>
                  <a:pt x="95250" y="0"/>
                </a:lnTo>
                <a:lnTo>
                  <a:pt x="95250" y="62865"/>
                </a:lnTo>
                <a:lnTo>
                  <a:pt x="139541" y="18336"/>
                </a:lnTo>
                <a:lnTo>
                  <a:pt x="153114" y="31909"/>
                </a:lnTo>
                <a:lnTo>
                  <a:pt x="108585" y="76200"/>
                </a:lnTo>
                <a:lnTo>
                  <a:pt x="171450" y="76200"/>
                </a:lnTo>
                <a:lnTo>
                  <a:pt x="171450" y="95250"/>
                </a:lnTo>
                <a:lnTo>
                  <a:pt x="108585" y="95250"/>
                </a:lnTo>
                <a:lnTo>
                  <a:pt x="153114" y="139541"/>
                </a:lnTo>
                <a:lnTo>
                  <a:pt x="139541" y="153114"/>
                </a:lnTo>
                <a:lnTo>
                  <a:pt x="95250" y="108585"/>
                </a:lnTo>
                <a:lnTo>
                  <a:pt x="95250" y="171450"/>
                </a:lnTo>
                <a:lnTo>
                  <a:pt x="76200" y="171450"/>
                </a:lnTo>
                <a:close/>
              </a:path>
            </a:pathLst>
          </a:custGeom>
          <a:solidFill xmlns:a="http://schemas.openxmlformats.org/drawingml/2006/main">
            <a:srgbClr val="F1D886"/>
          </a:solidFill>
          <a:ln xmlns:a="http://schemas.openxmlformats.org/drawingml/2006/main" w="238" cap="flat">
            <a:noFill/>
            <a:prstDash val="solid"/>
            <a:miter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550cd655dc4586"/>
          <a:srcRect xmlns:a="http://schemas.openxmlformats.org/drawingml/2006/main" l="0" t="22963" r="0" b="2296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3708368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FDFF3C04-A4DF-8EE5-AE17-9E7B7B2A8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8" y="4168807"/>
            <a:ext cx="3568637" cy="110804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i="0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6600" i="0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The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7B416036-A9F8-C9B9-A9E4-1AFF3D24F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695450" y="5057870"/>
            <a:ext cx="4095750" cy="110804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i="1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6600" i="1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Ambition</a:t>
            </a:r>
          </a:p>
        </p:txBody>
      </p:sp>
      <p:sp>
        <p:nvSpPr>
          <p:cNvPr id="8" name="Google Shape;22;p1">
            <a:extLst xmlns:a="http://schemas.openxmlformats.org/drawingml/2006/main">
              <a:ext uri="{FF2B5EF4-FFF2-40B4-BE49-F238E27FC236}">
                <a16:creationId xmlns:a16="http://schemas.microsoft.com/office/drawing/2014/main" id="{64C40D1D-5649-9393-E984-BC96F0D21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250019" y="5221129"/>
            <a:ext cx="5318093" cy="9232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50" i="0">
                <a:solidFill>
                  <a:srgbClr val="555C52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i="0" u="none" strike="noStrike" cap="none">
                <a:solidFill>
                  <a:srgbClr val="555C52"/>
                </a:solidFill>
                <a:latin typeface="Nimbus Sans"/>
                <a:ea typeface="Nimbus Sans"/>
                <a:cs typeface="Nimbus Sans"/>
              </a:rPr>
              <a:t>A fictional brand wants a clearer presence. This proposal connects its message, visual language and first launch materials.</a:t>
            </a:r>
            <a:endParaRPr sz="1200" b="0" i="0" u="none" strike="noStrike" cap="none">
              <a:solidFill>
                <a:schemeClr val="tx1">
                  <a:lumMod val="50000"/>
                  <a:lumOff val="50000"/>
                </a:schemeClr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05FEF1C-426F-0DC1-23FF-6F9ED1C46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250019" y="4568952"/>
            <a:ext cx="5286375" cy="70789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i="1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2850" i="1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A clear direction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D0FA0F-4ADC-44EF-AF0F-0F5015DB5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762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45A4E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545A4E"/>
                </a:solidFill>
                <a:latin typeface="Nimbus Sans"/>
                <a:ea typeface="Nimbus Sans"/>
                <a:cs typeface="Nimbus Sans"/>
              </a:rPr>
              <a:t>PESCAO / NEXT / GENERIC DESIGN SAMPLE</a:t>
            </a:r>
          </a:p>
        </p:txBody>
      </p:sp>
    </p:spTree>
    <p:extLst>
      <p:ext uri="{BB962C8B-B14F-4D97-AF65-F5344CB8AC3E}">
        <p14:creationId xmlns:p14="http://schemas.microsoft.com/office/powerpoint/2010/main" val="3966550231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Picture Placeholder 6">
            <a:extLst xmlns:a="http://schemas.openxmlformats.org/drawingml/2006/main">
              <a:ext uri="{FF2B5EF4-FFF2-40B4-BE49-F238E27FC236}">
                <a16:creationId xmlns:a16="http://schemas.microsoft.com/office/drawing/2014/main" id="{7E6BB829-89C1-E89E-12A7-2934D6A07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492500" cy="6858000"/>
          </a:xfrm>
          <a:custGeom xmlns:a="http://schemas.openxmlformats.org/drawingml/2006/main">
            <a:gdLst>
              <a:gd name="connsiteX0" fmla="*/ 0 w 3492500"/>
              <a:gd name="connsiteY0" fmla="*/ 0 h 6858000"/>
              <a:gd name="connsiteX1" fmla="*/ 2910405 w 3492500"/>
              <a:gd name="connsiteY1" fmla="*/ 0 h 6858000"/>
              <a:gd name="connsiteX2" fmla="*/ 3492500 w 3492500"/>
              <a:gd name="connsiteY2" fmla="*/ 582095 h 6858000"/>
              <a:gd name="connsiteX3" fmla="*/ 3492500 w 3492500"/>
              <a:gd name="connsiteY3" fmla="*/ 6275905 h 6858000"/>
              <a:gd name="connsiteX4" fmla="*/ 2910405 w 3492500"/>
              <a:gd name="connsiteY4" fmla="*/ 6858000 h 6858000"/>
              <a:gd name="connsiteX5" fmla="*/ 0 w 3492500"/>
              <a:gd name="connsiteY5" fmla="*/ 6858000 h 6858000"/>
            </a:gdLst>
            <a:rect l="l" t="t" r="r" b="b"/>
            <a:pathLst>
              <a:path w="3492500" h="6858000">
                <a:moveTo>
                  <a:pt x="0" y="0"/>
                </a:moveTo>
                <a:lnTo>
                  <a:pt x="2910405" y="0"/>
                </a:lnTo>
                <a:cubicBezTo>
                  <a:pt x="3231887" y="0"/>
                  <a:pt x="3492500" y="260613"/>
                  <a:pt x="3492500" y="582095"/>
                </a:cubicBezTo>
                <a:lnTo>
                  <a:pt x="3492500" y="6275905"/>
                </a:lnTo>
                <a:cubicBezTo>
                  <a:pt x="3492500" y="6597387"/>
                  <a:pt x="3231887" y="6858000"/>
                  <a:pt x="2910405" y="6858000"/>
                </a:cubicBezTo>
                <a:lnTo>
                  <a:pt x="0" y="6858000"/>
                </a:lnTo>
                <a:close/>
              </a:path>
            </a:pathLst>
          </a:custGeom>
          <a:solidFill xmlns:a="http://schemas.openxmlformats.org/drawingml/2006/main">
            <a:srgbClr val="222A24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3" name="Oval 42">
            <a:extLst xmlns:a="http://schemas.openxmlformats.org/drawingml/2006/main">
              <a:ext uri="{FF2B5EF4-FFF2-40B4-BE49-F238E27FC236}">
                <a16:creationId xmlns:a16="http://schemas.microsoft.com/office/drawing/2014/main" id="{712B529C-B9A2-D845-E751-889CDD9E1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9345" y="3013501"/>
            <a:ext cx="830998" cy="8309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D886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44" name="Oval 43">
            <a:extLst xmlns:a="http://schemas.openxmlformats.org/drawingml/2006/main">
              <a:ext uri="{FF2B5EF4-FFF2-40B4-BE49-F238E27FC236}">
                <a16:creationId xmlns:a16="http://schemas.microsoft.com/office/drawing/2014/main" id="{E19DD4B3-2BC7-A84A-83A8-A196CCA1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943" y="4542392"/>
            <a:ext cx="830998" cy="8309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D886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45" name="Oval 44">
            <a:extLst xmlns:a="http://schemas.openxmlformats.org/drawingml/2006/main">
              <a:ext uri="{FF2B5EF4-FFF2-40B4-BE49-F238E27FC236}">
                <a16:creationId xmlns:a16="http://schemas.microsoft.com/office/drawing/2014/main" id="{BE071FA3-A8AB-8A02-4B6E-FCFC1E85C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1394" y="4542392"/>
            <a:ext cx="830998" cy="8309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D886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42" name="Oval 41">
            <a:extLst xmlns:a="http://schemas.openxmlformats.org/drawingml/2006/main">
              <a:ext uri="{FF2B5EF4-FFF2-40B4-BE49-F238E27FC236}">
                <a16:creationId xmlns:a16="http://schemas.microsoft.com/office/drawing/2014/main" id="{8BF37CF9-F895-A529-AE8D-75C33406D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9894" y="3013501"/>
            <a:ext cx="830998" cy="8309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D886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Graphic 2">
            <a:extLst xmlns:a="http://schemas.openxmlformats.org/drawingml/2006/main">
              <a:ext uri="{FF2B5EF4-FFF2-40B4-BE49-F238E27FC236}">
                <a16:creationId xmlns:a16="http://schemas.microsoft.com/office/drawing/2014/main" id="{0CCA88CE-991A-697F-4146-757639EB3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0376" y="605259"/>
            <a:ext cx="925012" cy="925012"/>
          </a:xfrm>
          <a:custGeom xmlns:a="http://schemas.openxmlformats.org/drawingml/2006/main">
            <a:gdLst>
              <a:gd name="connsiteX0" fmla="*/ 76200 w 171450"/>
              <a:gd name="connsiteY0" fmla="*/ 171450 h 171450"/>
              <a:gd name="connsiteX1" fmla="*/ 76200 w 171450"/>
              <a:gd name="connsiteY1" fmla="*/ 108585 h 171450"/>
              <a:gd name="connsiteX2" fmla="*/ 31909 w 171450"/>
              <a:gd name="connsiteY2" fmla="*/ 153114 h 171450"/>
              <a:gd name="connsiteX3" fmla="*/ 18336 w 171450"/>
              <a:gd name="connsiteY3" fmla="*/ 139541 h 171450"/>
              <a:gd name="connsiteX4" fmla="*/ 62865 w 171450"/>
              <a:gd name="connsiteY4" fmla="*/ 95250 h 171450"/>
              <a:gd name="connsiteX5" fmla="*/ 0 w 171450"/>
              <a:gd name="connsiteY5" fmla="*/ 95250 h 171450"/>
              <a:gd name="connsiteX6" fmla="*/ 0 w 171450"/>
              <a:gd name="connsiteY6" fmla="*/ 76200 h 171450"/>
              <a:gd name="connsiteX7" fmla="*/ 62865 w 171450"/>
              <a:gd name="connsiteY7" fmla="*/ 76200 h 171450"/>
              <a:gd name="connsiteX8" fmla="*/ 18336 w 171450"/>
              <a:gd name="connsiteY8" fmla="*/ 31909 h 171450"/>
              <a:gd name="connsiteX9" fmla="*/ 31909 w 171450"/>
              <a:gd name="connsiteY9" fmla="*/ 18336 h 171450"/>
              <a:gd name="connsiteX10" fmla="*/ 76200 w 171450"/>
              <a:gd name="connsiteY10" fmla="*/ 62865 h 171450"/>
              <a:gd name="connsiteX11" fmla="*/ 76200 w 171450"/>
              <a:gd name="connsiteY11" fmla="*/ 0 h 171450"/>
              <a:gd name="connsiteX12" fmla="*/ 95250 w 171450"/>
              <a:gd name="connsiteY12" fmla="*/ 0 h 171450"/>
              <a:gd name="connsiteX13" fmla="*/ 95250 w 171450"/>
              <a:gd name="connsiteY13" fmla="*/ 62865 h 171450"/>
              <a:gd name="connsiteX14" fmla="*/ 139541 w 171450"/>
              <a:gd name="connsiteY14" fmla="*/ 18336 h 171450"/>
              <a:gd name="connsiteX15" fmla="*/ 153114 w 171450"/>
              <a:gd name="connsiteY15" fmla="*/ 31909 h 171450"/>
              <a:gd name="connsiteX16" fmla="*/ 108585 w 171450"/>
              <a:gd name="connsiteY16" fmla="*/ 76200 h 171450"/>
              <a:gd name="connsiteX17" fmla="*/ 171450 w 171450"/>
              <a:gd name="connsiteY17" fmla="*/ 76200 h 171450"/>
              <a:gd name="connsiteX18" fmla="*/ 171450 w 171450"/>
              <a:gd name="connsiteY18" fmla="*/ 95250 h 171450"/>
              <a:gd name="connsiteX19" fmla="*/ 108585 w 171450"/>
              <a:gd name="connsiteY19" fmla="*/ 95250 h 171450"/>
              <a:gd name="connsiteX20" fmla="*/ 153114 w 171450"/>
              <a:gd name="connsiteY20" fmla="*/ 139541 h 171450"/>
              <a:gd name="connsiteX21" fmla="*/ 139541 w 171450"/>
              <a:gd name="connsiteY21" fmla="*/ 153114 h 171450"/>
              <a:gd name="connsiteX22" fmla="*/ 95250 w 171450"/>
              <a:gd name="connsiteY22" fmla="*/ 108585 h 171450"/>
              <a:gd name="connsiteX23" fmla="*/ 95250 w 171450"/>
              <a:gd name="connsiteY23" fmla="*/ 171450 h 171450"/>
              <a:gd name="connsiteX24" fmla="*/ 76200 w 171450"/>
              <a:gd name="connsiteY24" fmla="*/ 171450 h 171450"/>
            </a:gdLst>
            <a:rect l="l" t="t" r="r" b="b"/>
            <a:pathLst>
              <a:path w="171450" h="171450">
                <a:moveTo>
                  <a:pt x="76200" y="171450"/>
                </a:moveTo>
                <a:lnTo>
                  <a:pt x="76200" y="108585"/>
                </a:lnTo>
                <a:lnTo>
                  <a:pt x="31909" y="153114"/>
                </a:lnTo>
                <a:lnTo>
                  <a:pt x="18336" y="139541"/>
                </a:lnTo>
                <a:lnTo>
                  <a:pt x="62865" y="95250"/>
                </a:lnTo>
                <a:lnTo>
                  <a:pt x="0" y="95250"/>
                </a:lnTo>
                <a:lnTo>
                  <a:pt x="0" y="76200"/>
                </a:lnTo>
                <a:lnTo>
                  <a:pt x="62865" y="76200"/>
                </a:lnTo>
                <a:lnTo>
                  <a:pt x="18336" y="31909"/>
                </a:lnTo>
                <a:lnTo>
                  <a:pt x="31909" y="18336"/>
                </a:lnTo>
                <a:lnTo>
                  <a:pt x="76200" y="62865"/>
                </a:lnTo>
                <a:lnTo>
                  <a:pt x="76200" y="0"/>
                </a:lnTo>
                <a:lnTo>
                  <a:pt x="95250" y="0"/>
                </a:lnTo>
                <a:lnTo>
                  <a:pt x="95250" y="62865"/>
                </a:lnTo>
                <a:lnTo>
                  <a:pt x="139541" y="18336"/>
                </a:lnTo>
                <a:lnTo>
                  <a:pt x="153114" y="31909"/>
                </a:lnTo>
                <a:lnTo>
                  <a:pt x="108585" y="76200"/>
                </a:lnTo>
                <a:lnTo>
                  <a:pt x="171450" y="76200"/>
                </a:lnTo>
                <a:lnTo>
                  <a:pt x="171450" y="95250"/>
                </a:lnTo>
                <a:lnTo>
                  <a:pt x="108585" y="95250"/>
                </a:lnTo>
                <a:lnTo>
                  <a:pt x="153114" y="139541"/>
                </a:lnTo>
                <a:lnTo>
                  <a:pt x="139541" y="153114"/>
                </a:lnTo>
                <a:lnTo>
                  <a:pt x="95250" y="108585"/>
                </a:lnTo>
                <a:lnTo>
                  <a:pt x="95250" y="171450"/>
                </a:lnTo>
                <a:lnTo>
                  <a:pt x="76200" y="171450"/>
                </a:lnTo>
                <a:close/>
              </a:path>
            </a:pathLst>
          </a:custGeom>
          <a:solidFill xmlns:a="http://schemas.openxmlformats.org/drawingml/2006/main">
            <a:srgbClr val="F1D886"/>
          </a:solidFill>
          <a:ln xmlns:a="http://schemas.openxmlformats.org/drawingml/2006/main" w="238" cap="flat">
            <a:noFill/>
            <a:prstDash val="solid"/>
            <a:miter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Oval 1">
            <a:extLst xmlns:a="http://schemas.openxmlformats.org/drawingml/2006/main">
              <a:ext uri="{FF2B5EF4-FFF2-40B4-BE49-F238E27FC236}">
                <a16:creationId xmlns:a16="http://schemas.microsoft.com/office/drawing/2014/main" id="{7C0589B3-187C-617B-E1EB-07B4EFF11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285578" y="1749267"/>
            <a:ext cx="3379451" cy="889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D886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46" name="Oval 45">
            <a:extLst xmlns:a="http://schemas.openxmlformats.org/drawingml/2006/main">
              <a:ext uri="{FF2B5EF4-FFF2-40B4-BE49-F238E27FC236}">
                <a16:creationId xmlns:a16="http://schemas.microsoft.com/office/drawing/2014/main" id="{357EB057-61B8-FC74-9FD3-D6148ACCC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847561" y="657225"/>
            <a:ext cx="720552" cy="7205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BA40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47" name="Oval 46">
            <a:extLst xmlns:a="http://schemas.openxmlformats.org/drawingml/2006/main">
              <a:ext uri="{FF2B5EF4-FFF2-40B4-BE49-F238E27FC236}">
                <a16:creationId xmlns:a16="http://schemas.microsoft.com/office/drawing/2014/main" id="{2F638B4B-4D9E-4AA8-0FEB-833B4F4C2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414535" y="657225"/>
            <a:ext cx="720552" cy="7205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9C25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5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790608867e43d2"/>
          <a:srcRect xmlns:a="http://schemas.openxmlformats.org/drawingml/2006/main" l="29908" t="0" r="2990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13366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C652C5DA-9C87-78CD-562A-5B0DE6604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1488" y="657225"/>
            <a:ext cx="2627662" cy="110804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i="0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6600" i="0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The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7EE0028-72D0-6DDE-31F2-0D653EFF8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285548" y="1546193"/>
            <a:ext cx="3379470" cy="110804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i="1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6600" i="1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Brief</a:t>
            </a:r>
          </a:p>
        </p:txBody>
      </p:sp>
      <p:sp>
        <p:nvSpPr>
          <p:cNvPr id="9" name="Google Shape;22;p1">
            <a:extLst xmlns:a="http://schemas.openxmlformats.org/drawingml/2006/main">
              <a:ext uri="{FF2B5EF4-FFF2-40B4-BE49-F238E27FC236}">
                <a16:creationId xmlns:a16="http://schemas.microsoft.com/office/drawing/2014/main" id="{2B55CE40-1096-8F73-67BF-D4776D824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576953" y="3682270"/>
            <a:ext cx="2826925" cy="6462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50" i="0">
                <a:solidFill>
                  <a:srgbClr val="555C52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i="0" u="none" strike="noStrike" cap="none">
                <a:solidFill>
                  <a:srgbClr val="555C52"/>
                </a:solidFill>
                <a:latin typeface="Nimbus Sans"/>
                <a:ea typeface="Nimbus Sans"/>
                <a:cs typeface="Nimbus Sans"/>
              </a:rPr>
              <a:t>Define the message people should remember.</a:t>
            </a:r>
            <a:endParaRPr sz="1200" b="0" i="0" u="none" strike="noStrike" cap="none">
              <a:solidFill>
                <a:schemeClr val="tx1">
                  <a:lumMod val="50000"/>
                  <a:lumOff val="50000"/>
                </a:schemeClr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4B67DA4-5105-5F87-269A-6A701E299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576953" y="3159062"/>
            <a:ext cx="2826925" cy="46167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i="1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2400" i="1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Position</a:t>
            </a:r>
            <a:endParaRPr sz="2400" i="1">
              <a:solidFill>
                <a:schemeClr val="accent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" name="Google Shape;22;p1">
            <a:extLst xmlns:a="http://schemas.openxmlformats.org/drawingml/2006/main">
              <a:ext uri="{FF2B5EF4-FFF2-40B4-BE49-F238E27FC236}">
                <a16:creationId xmlns:a16="http://schemas.microsoft.com/office/drawing/2014/main" id="{18885A62-F9C8-8EC4-B9A3-98C6B3B50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020621" y="3682270"/>
            <a:ext cx="2826925" cy="6462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50" i="0">
                <a:solidFill>
                  <a:srgbClr val="555C52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i="0" u="none" strike="noStrike" cap="none">
                <a:solidFill>
                  <a:srgbClr val="555C52"/>
                </a:solidFill>
                <a:latin typeface="Nimbus Sans"/>
                <a:ea typeface="Nimbus Sans"/>
                <a:cs typeface="Nimbus Sans"/>
              </a:rPr>
              <a:t>Understand the audience and the task.</a:t>
            </a:r>
            <a:endParaRPr sz="1200" b="0" i="0" u="none" strike="noStrike" cap="none">
              <a:solidFill>
                <a:schemeClr val="tx1">
                  <a:lumMod val="50000"/>
                  <a:lumOff val="50000"/>
                </a:schemeClr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" name="TextBox 28">
            <a:extLst xmlns:a="http://schemas.openxmlformats.org/drawingml/2006/main">
              <a:ext uri="{FF2B5EF4-FFF2-40B4-BE49-F238E27FC236}">
                <a16:creationId xmlns:a16="http://schemas.microsoft.com/office/drawing/2014/main" id="{FF81E94C-8D58-AE38-6337-630EE6D91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020621" y="3159062"/>
            <a:ext cx="2826925" cy="46167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i="1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2400" i="1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Audience</a:t>
            </a:r>
            <a:endParaRPr sz="2400" i="1">
              <a:solidFill>
                <a:schemeClr val="accent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7" name="Google Shape;22;p1">
            <a:extLst xmlns:a="http://schemas.openxmlformats.org/drawingml/2006/main">
              <a:ext uri="{FF2B5EF4-FFF2-40B4-BE49-F238E27FC236}">
                <a16:creationId xmlns:a16="http://schemas.microsoft.com/office/drawing/2014/main" id="{6D4C9D52-D05A-75A4-DF57-671824848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490210" y="5250275"/>
            <a:ext cx="2826925" cy="6462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50" i="0">
                <a:solidFill>
                  <a:srgbClr val="555C52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i="0" u="none" strike="noStrike" cap="none">
                <a:solidFill>
                  <a:srgbClr val="555C52"/>
                </a:solidFill>
                <a:latin typeface="Nimbus Sans"/>
                <a:ea typeface="Nimbus Sans"/>
                <a:cs typeface="Nimbus Sans"/>
              </a:rPr>
              <a:t>Explore a distinct visual language.</a:t>
            </a:r>
            <a:endParaRPr sz="1200" b="0" i="0" u="none" strike="noStrike" cap="none">
              <a:solidFill>
                <a:schemeClr val="tx1">
                  <a:lumMod val="50000"/>
                  <a:lumOff val="50000"/>
                </a:schemeClr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8" name="TextBox 37">
            <a:extLst xmlns:a="http://schemas.openxmlformats.org/drawingml/2006/main">
              <a:ext uri="{FF2B5EF4-FFF2-40B4-BE49-F238E27FC236}">
                <a16:creationId xmlns:a16="http://schemas.microsoft.com/office/drawing/2014/main" id="{E28F5213-B4CF-A747-E0BF-6966191CE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490210" y="4726972"/>
            <a:ext cx="2826925" cy="46167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i="1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2400" i="1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Expression</a:t>
            </a:r>
            <a:endParaRPr sz="2400" i="1">
              <a:solidFill>
                <a:schemeClr val="accent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0" name="Google Shape;22;p1">
            <a:extLst xmlns:a="http://schemas.openxmlformats.org/drawingml/2006/main">
              <a:ext uri="{FF2B5EF4-FFF2-40B4-BE49-F238E27FC236}">
                <a16:creationId xmlns:a16="http://schemas.microsoft.com/office/drawing/2014/main" id="{E6826179-7D19-1583-031E-EE473FDDF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933783" y="5250275"/>
            <a:ext cx="2826925" cy="6462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50" i="0">
                <a:solidFill>
                  <a:srgbClr val="555C52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i="0" u="none" strike="noStrike" cap="none">
                <a:solidFill>
                  <a:srgbClr val="555C52"/>
                </a:solidFill>
                <a:latin typeface="Nimbus Sans"/>
                <a:ea typeface="Nimbus Sans"/>
                <a:cs typeface="Nimbus Sans"/>
              </a:rPr>
              <a:t>Agree what needs to launch first.</a:t>
            </a:r>
            <a:endParaRPr sz="1200" b="0" i="0" u="none" strike="noStrike" cap="none">
              <a:solidFill>
                <a:schemeClr val="tx1">
                  <a:lumMod val="50000"/>
                  <a:lumOff val="50000"/>
                </a:schemeClr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1" name="TextBox 40">
            <a:extLst xmlns:a="http://schemas.openxmlformats.org/drawingml/2006/main">
              <a:ext uri="{FF2B5EF4-FFF2-40B4-BE49-F238E27FC236}">
                <a16:creationId xmlns:a16="http://schemas.microsoft.com/office/drawing/2014/main" id="{A61C8DC4-E913-DB74-237B-F815B695D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933783" y="4726972"/>
            <a:ext cx="2826925" cy="46167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i="1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2400" i="1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Priorities</a:t>
            </a:r>
            <a:endParaRPr sz="2400" i="1">
              <a:solidFill>
                <a:schemeClr val="accent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DFF38E9B-21E3-4CE2-A4A5-A0E0A3A67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6438900"/>
            <a:ext cx="6762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45A4E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545A4E"/>
                </a:solidFill>
                <a:latin typeface="Nimbus Sans"/>
                <a:ea typeface="Nimbus Sans"/>
                <a:cs typeface="Nimbus Sans"/>
              </a:rPr>
              <a:t>PESCAO / NEXT / GENERIC DESIGN SAMPLE</a:t>
            </a:r>
          </a:p>
        </p:txBody>
      </p:sp>
    </p:spTree>
    <p:extLst>
      <p:ext uri="{BB962C8B-B14F-4D97-AF65-F5344CB8AC3E}">
        <p14:creationId xmlns:p14="http://schemas.microsoft.com/office/powerpoint/2010/main" val="4061170874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Graphic 2">
            <a:extLst xmlns:a="http://schemas.openxmlformats.org/drawingml/2006/main">
              <a:ext uri="{FF2B5EF4-FFF2-40B4-BE49-F238E27FC236}">
                <a16:creationId xmlns:a16="http://schemas.microsoft.com/office/drawing/2014/main" id="{274C8809-C9F7-08D0-BC7F-9C1B7DB4F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9520" y="394752"/>
            <a:ext cx="925012" cy="925012"/>
          </a:xfrm>
          <a:custGeom xmlns:a="http://schemas.openxmlformats.org/drawingml/2006/main">
            <a:gdLst>
              <a:gd name="connsiteX0" fmla="*/ 76200 w 171450"/>
              <a:gd name="connsiteY0" fmla="*/ 171450 h 171450"/>
              <a:gd name="connsiteX1" fmla="*/ 76200 w 171450"/>
              <a:gd name="connsiteY1" fmla="*/ 108585 h 171450"/>
              <a:gd name="connsiteX2" fmla="*/ 31909 w 171450"/>
              <a:gd name="connsiteY2" fmla="*/ 153114 h 171450"/>
              <a:gd name="connsiteX3" fmla="*/ 18336 w 171450"/>
              <a:gd name="connsiteY3" fmla="*/ 139541 h 171450"/>
              <a:gd name="connsiteX4" fmla="*/ 62865 w 171450"/>
              <a:gd name="connsiteY4" fmla="*/ 95250 h 171450"/>
              <a:gd name="connsiteX5" fmla="*/ 0 w 171450"/>
              <a:gd name="connsiteY5" fmla="*/ 95250 h 171450"/>
              <a:gd name="connsiteX6" fmla="*/ 0 w 171450"/>
              <a:gd name="connsiteY6" fmla="*/ 76200 h 171450"/>
              <a:gd name="connsiteX7" fmla="*/ 62865 w 171450"/>
              <a:gd name="connsiteY7" fmla="*/ 76200 h 171450"/>
              <a:gd name="connsiteX8" fmla="*/ 18336 w 171450"/>
              <a:gd name="connsiteY8" fmla="*/ 31909 h 171450"/>
              <a:gd name="connsiteX9" fmla="*/ 31909 w 171450"/>
              <a:gd name="connsiteY9" fmla="*/ 18336 h 171450"/>
              <a:gd name="connsiteX10" fmla="*/ 76200 w 171450"/>
              <a:gd name="connsiteY10" fmla="*/ 62865 h 171450"/>
              <a:gd name="connsiteX11" fmla="*/ 76200 w 171450"/>
              <a:gd name="connsiteY11" fmla="*/ 0 h 171450"/>
              <a:gd name="connsiteX12" fmla="*/ 95250 w 171450"/>
              <a:gd name="connsiteY12" fmla="*/ 0 h 171450"/>
              <a:gd name="connsiteX13" fmla="*/ 95250 w 171450"/>
              <a:gd name="connsiteY13" fmla="*/ 62865 h 171450"/>
              <a:gd name="connsiteX14" fmla="*/ 139541 w 171450"/>
              <a:gd name="connsiteY14" fmla="*/ 18336 h 171450"/>
              <a:gd name="connsiteX15" fmla="*/ 153114 w 171450"/>
              <a:gd name="connsiteY15" fmla="*/ 31909 h 171450"/>
              <a:gd name="connsiteX16" fmla="*/ 108585 w 171450"/>
              <a:gd name="connsiteY16" fmla="*/ 76200 h 171450"/>
              <a:gd name="connsiteX17" fmla="*/ 171450 w 171450"/>
              <a:gd name="connsiteY17" fmla="*/ 76200 h 171450"/>
              <a:gd name="connsiteX18" fmla="*/ 171450 w 171450"/>
              <a:gd name="connsiteY18" fmla="*/ 95250 h 171450"/>
              <a:gd name="connsiteX19" fmla="*/ 108585 w 171450"/>
              <a:gd name="connsiteY19" fmla="*/ 95250 h 171450"/>
              <a:gd name="connsiteX20" fmla="*/ 153114 w 171450"/>
              <a:gd name="connsiteY20" fmla="*/ 139541 h 171450"/>
              <a:gd name="connsiteX21" fmla="*/ 139541 w 171450"/>
              <a:gd name="connsiteY21" fmla="*/ 153114 h 171450"/>
              <a:gd name="connsiteX22" fmla="*/ 95250 w 171450"/>
              <a:gd name="connsiteY22" fmla="*/ 108585 h 171450"/>
              <a:gd name="connsiteX23" fmla="*/ 95250 w 171450"/>
              <a:gd name="connsiteY23" fmla="*/ 171450 h 171450"/>
              <a:gd name="connsiteX24" fmla="*/ 76200 w 171450"/>
              <a:gd name="connsiteY24" fmla="*/ 171450 h 171450"/>
            </a:gdLst>
            <a:rect l="l" t="t" r="r" b="b"/>
            <a:pathLst>
              <a:path w="171450" h="171450">
                <a:moveTo>
                  <a:pt x="76200" y="171450"/>
                </a:moveTo>
                <a:lnTo>
                  <a:pt x="76200" y="108585"/>
                </a:lnTo>
                <a:lnTo>
                  <a:pt x="31909" y="153114"/>
                </a:lnTo>
                <a:lnTo>
                  <a:pt x="18336" y="139541"/>
                </a:lnTo>
                <a:lnTo>
                  <a:pt x="62865" y="95250"/>
                </a:lnTo>
                <a:lnTo>
                  <a:pt x="0" y="95250"/>
                </a:lnTo>
                <a:lnTo>
                  <a:pt x="0" y="76200"/>
                </a:lnTo>
                <a:lnTo>
                  <a:pt x="62865" y="76200"/>
                </a:lnTo>
                <a:lnTo>
                  <a:pt x="18336" y="31909"/>
                </a:lnTo>
                <a:lnTo>
                  <a:pt x="31909" y="18336"/>
                </a:lnTo>
                <a:lnTo>
                  <a:pt x="76200" y="62865"/>
                </a:lnTo>
                <a:lnTo>
                  <a:pt x="76200" y="0"/>
                </a:lnTo>
                <a:lnTo>
                  <a:pt x="95250" y="0"/>
                </a:lnTo>
                <a:lnTo>
                  <a:pt x="95250" y="62865"/>
                </a:lnTo>
                <a:lnTo>
                  <a:pt x="139541" y="18336"/>
                </a:lnTo>
                <a:lnTo>
                  <a:pt x="153114" y="31909"/>
                </a:lnTo>
                <a:lnTo>
                  <a:pt x="108585" y="76200"/>
                </a:lnTo>
                <a:lnTo>
                  <a:pt x="171450" y="76200"/>
                </a:lnTo>
                <a:lnTo>
                  <a:pt x="171450" y="95250"/>
                </a:lnTo>
                <a:lnTo>
                  <a:pt x="108585" y="95250"/>
                </a:lnTo>
                <a:lnTo>
                  <a:pt x="153114" y="139541"/>
                </a:lnTo>
                <a:lnTo>
                  <a:pt x="139541" y="153114"/>
                </a:lnTo>
                <a:lnTo>
                  <a:pt x="95250" y="108585"/>
                </a:lnTo>
                <a:lnTo>
                  <a:pt x="95250" y="171450"/>
                </a:lnTo>
                <a:lnTo>
                  <a:pt x="76200" y="171450"/>
                </a:lnTo>
                <a:close/>
              </a:path>
            </a:pathLst>
          </a:custGeom>
          <a:solidFill xmlns:a="http://schemas.openxmlformats.org/drawingml/2006/main">
            <a:srgbClr val="F1D886"/>
          </a:solidFill>
          <a:ln xmlns:a="http://schemas.openxmlformats.org/drawingml/2006/main" w="238" cap="flat">
            <a:noFill/>
            <a:prstDash val="solid"/>
            <a:miter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39C48A18-62F3-201A-DD90-9E0B16A05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499520" y="1753687"/>
            <a:ext cx="4240212" cy="889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D886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Freeform: Shape 18">
            <a:extLst xmlns:a="http://schemas.openxmlformats.org/drawingml/2006/main">
              <a:ext uri="{FF2B5EF4-FFF2-40B4-BE49-F238E27FC236}">
                <a16:creationId xmlns:a16="http://schemas.microsoft.com/office/drawing/2014/main" id="{9A356B57-54B7-531C-68EC-B9CA36DFA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202133" y="3316883"/>
            <a:ext cx="951089" cy="2293966"/>
          </a:xfrm>
          <a:custGeom xmlns:a="http://schemas.openxmlformats.org/drawingml/2006/main">
            <a:gdLst>
              <a:gd name="connsiteX0" fmla="*/ 475545 w 951089"/>
              <a:gd name="connsiteY0" fmla="*/ 0 h 2293966"/>
              <a:gd name="connsiteX1" fmla="*/ 476264 w 951089"/>
              <a:gd name="connsiteY1" fmla="*/ 654 h 2293966"/>
              <a:gd name="connsiteX2" fmla="*/ 951089 w 951089"/>
              <a:gd name="connsiteY2" fmla="*/ 1146983 h 2293966"/>
              <a:gd name="connsiteX3" fmla="*/ 476264 w 951089"/>
              <a:gd name="connsiteY3" fmla="*/ 2293312 h 2293966"/>
              <a:gd name="connsiteX4" fmla="*/ 475545 w 951089"/>
              <a:gd name="connsiteY4" fmla="*/ 2293966 h 2293966"/>
              <a:gd name="connsiteX5" fmla="*/ 474825 w 951089"/>
              <a:gd name="connsiteY5" fmla="*/ 2293312 h 2293966"/>
              <a:gd name="connsiteX6" fmla="*/ 0 w 951089"/>
              <a:gd name="connsiteY6" fmla="*/ 1146983 h 2293966"/>
              <a:gd name="connsiteX7" fmla="*/ 474825 w 951089"/>
              <a:gd name="connsiteY7" fmla="*/ 654 h 2293966"/>
              <a:gd name="connsiteX8" fmla="*/ 475545 w 951089"/>
              <a:gd name="connsiteY8" fmla="*/ 0 h 2293966"/>
            </a:gdLst>
            <a:rect l="l" t="t" r="r" b="b"/>
            <a:pathLst>
              <a:path w="951089" h="2293966">
                <a:moveTo>
                  <a:pt x="475545" y="0"/>
                </a:moveTo>
                <a:lnTo>
                  <a:pt x="476264" y="654"/>
                </a:lnTo>
                <a:cubicBezTo>
                  <a:pt x="769635" y="294025"/>
                  <a:pt x="951089" y="699314"/>
                  <a:pt x="951089" y="1146983"/>
                </a:cubicBezTo>
                <a:cubicBezTo>
                  <a:pt x="951089" y="1594653"/>
                  <a:pt x="769635" y="1999941"/>
                  <a:pt x="476264" y="2293312"/>
                </a:cubicBezTo>
                <a:lnTo>
                  <a:pt x="475545" y="2293966"/>
                </a:lnTo>
                <a:lnTo>
                  <a:pt x="474825" y="2293312"/>
                </a:lnTo>
                <a:cubicBezTo>
                  <a:pt x="181454" y="1999941"/>
                  <a:pt x="0" y="1594653"/>
                  <a:pt x="0" y="1146983"/>
                </a:cubicBezTo>
                <a:cubicBezTo>
                  <a:pt x="0" y="699314"/>
                  <a:pt x="181454" y="294025"/>
                  <a:pt x="474825" y="654"/>
                </a:cubicBezTo>
                <a:lnTo>
                  <a:pt x="475545" y="0"/>
                </a:lnTo>
                <a:close/>
              </a:path>
            </a:pathLst>
          </a:custGeom>
          <a:solidFill xmlns:a="http://schemas.openxmlformats.org/drawingml/2006/main">
            <a:srgbClr val="222A24"/>
          </a:solidFill>
          <a:ln xmlns:a="http://schemas.openxmlformats.org/drawingml/2006/main" w="38100">
            <a:solidFill>
              <a:srgbClr val="222A24"/>
            </a:solidFill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8" name="Freeform: Shape 17">
            <a:extLst xmlns:a="http://schemas.openxmlformats.org/drawingml/2006/main">
              <a:ext uri="{FF2B5EF4-FFF2-40B4-BE49-F238E27FC236}">
                <a16:creationId xmlns:a16="http://schemas.microsoft.com/office/drawing/2014/main" id="{A7A84D8A-2E4E-3093-20E3-DC59C2716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910913" y="2842712"/>
            <a:ext cx="2766764" cy="3242308"/>
          </a:xfrm>
          <a:custGeom xmlns:a="http://schemas.openxmlformats.org/drawingml/2006/main">
            <a:gdLst>
              <a:gd name="connsiteX0" fmla="*/ 1621154 w 2766764"/>
              <a:gd name="connsiteY0" fmla="*/ 0 h 3242308"/>
              <a:gd name="connsiteX1" fmla="*/ 2652359 w 2766764"/>
              <a:gd name="connsiteY1" fmla="*/ 370193 h 3242308"/>
              <a:gd name="connsiteX2" fmla="*/ 2766764 w 2766764"/>
              <a:gd name="connsiteY2" fmla="*/ 474171 h 3242308"/>
              <a:gd name="connsiteX3" fmla="*/ 2766044 w 2766764"/>
              <a:gd name="connsiteY3" fmla="*/ 474825 h 3242308"/>
              <a:gd name="connsiteX4" fmla="*/ 2291219 w 2766764"/>
              <a:gd name="connsiteY4" fmla="*/ 1621154 h 3242308"/>
              <a:gd name="connsiteX5" fmla="*/ 2766044 w 2766764"/>
              <a:gd name="connsiteY5" fmla="*/ 2767483 h 3242308"/>
              <a:gd name="connsiteX6" fmla="*/ 2766764 w 2766764"/>
              <a:gd name="connsiteY6" fmla="*/ 2768137 h 3242308"/>
              <a:gd name="connsiteX7" fmla="*/ 2652359 w 2766764"/>
              <a:gd name="connsiteY7" fmla="*/ 2872115 h 3242308"/>
              <a:gd name="connsiteX8" fmla="*/ 1621154 w 2766764"/>
              <a:gd name="connsiteY8" fmla="*/ 3242308 h 3242308"/>
              <a:gd name="connsiteX9" fmla="*/ 0 w 2766764"/>
              <a:gd name="connsiteY9" fmla="*/ 1621154 h 3242308"/>
              <a:gd name="connsiteX10" fmla="*/ 1621154 w 2766764"/>
              <a:gd name="connsiteY10" fmla="*/ 0 h 3242308"/>
            </a:gdLst>
            <a:rect l="l" t="t" r="r" b="b"/>
            <a:pathLst>
              <a:path w="2766764" h="3242308">
                <a:moveTo>
                  <a:pt x="1621154" y="0"/>
                </a:moveTo>
                <a:cubicBezTo>
                  <a:pt x="2012865" y="0"/>
                  <a:pt x="2372128" y="138926"/>
                  <a:pt x="2652359" y="370193"/>
                </a:cubicBezTo>
                <a:lnTo>
                  <a:pt x="2766764" y="474171"/>
                </a:lnTo>
                <a:lnTo>
                  <a:pt x="2766044" y="474825"/>
                </a:lnTo>
                <a:cubicBezTo>
                  <a:pt x="2472673" y="768196"/>
                  <a:pt x="2291219" y="1173485"/>
                  <a:pt x="2291219" y="1621154"/>
                </a:cubicBezTo>
                <a:cubicBezTo>
                  <a:pt x="2291219" y="2068824"/>
                  <a:pt x="2472673" y="2474112"/>
                  <a:pt x="2766044" y="2767483"/>
                </a:cubicBezTo>
                <a:lnTo>
                  <a:pt x="2766764" y="2768137"/>
                </a:lnTo>
                <a:lnTo>
                  <a:pt x="2652359" y="2872115"/>
                </a:lnTo>
                <a:cubicBezTo>
                  <a:pt x="2372128" y="3103383"/>
                  <a:pt x="2012865" y="3242308"/>
                  <a:pt x="1621154" y="3242308"/>
                </a:cubicBezTo>
                <a:cubicBezTo>
                  <a:pt x="725815" y="3242308"/>
                  <a:pt x="0" y="2516493"/>
                  <a:pt x="0" y="1621154"/>
                </a:cubicBezTo>
                <a:cubicBezTo>
                  <a:pt x="0" y="725815"/>
                  <a:pt x="725815" y="0"/>
                  <a:pt x="1621154" y="0"/>
                </a:cubicBezTo>
                <a:close/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222A24"/>
            </a:solidFill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Freeform: Shape 16">
            <a:extLst xmlns:a="http://schemas.openxmlformats.org/drawingml/2006/main">
              <a:ext uri="{FF2B5EF4-FFF2-40B4-BE49-F238E27FC236}">
                <a16:creationId xmlns:a16="http://schemas.microsoft.com/office/drawing/2014/main" id="{BD2CD843-337C-9E2C-328D-E56E136B7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677678" y="2842712"/>
            <a:ext cx="2766763" cy="3242308"/>
          </a:xfrm>
          <a:custGeom xmlns:a="http://schemas.openxmlformats.org/drawingml/2006/main">
            <a:gdLst>
              <a:gd name="connsiteX0" fmla="*/ 1145609 w 2766763"/>
              <a:gd name="connsiteY0" fmla="*/ 0 h 3242308"/>
              <a:gd name="connsiteX1" fmla="*/ 2766763 w 2766763"/>
              <a:gd name="connsiteY1" fmla="*/ 1621154 h 3242308"/>
              <a:gd name="connsiteX2" fmla="*/ 1145609 w 2766763"/>
              <a:gd name="connsiteY2" fmla="*/ 3242308 h 3242308"/>
              <a:gd name="connsiteX3" fmla="*/ 114404 w 2766763"/>
              <a:gd name="connsiteY3" fmla="*/ 2872115 h 3242308"/>
              <a:gd name="connsiteX4" fmla="*/ 0 w 2766763"/>
              <a:gd name="connsiteY4" fmla="*/ 2768137 h 3242308"/>
              <a:gd name="connsiteX5" fmla="*/ 719 w 2766763"/>
              <a:gd name="connsiteY5" fmla="*/ 2767483 h 3242308"/>
              <a:gd name="connsiteX6" fmla="*/ 475544 w 2766763"/>
              <a:gd name="connsiteY6" fmla="*/ 1621154 h 3242308"/>
              <a:gd name="connsiteX7" fmla="*/ 719 w 2766763"/>
              <a:gd name="connsiteY7" fmla="*/ 474825 h 3242308"/>
              <a:gd name="connsiteX8" fmla="*/ 0 w 2766763"/>
              <a:gd name="connsiteY8" fmla="*/ 474171 h 3242308"/>
              <a:gd name="connsiteX9" fmla="*/ 114404 w 2766763"/>
              <a:gd name="connsiteY9" fmla="*/ 370193 h 3242308"/>
              <a:gd name="connsiteX10" fmla="*/ 1145609 w 2766763"/>
              <a:gd name="connsiteY10" fmla="*/ 0 h 3242308"/>
            </a:gdLst>
            <a:rect l="l" t="t" r="r" b="b"/>
            <a:pathLst>
              <a:path w="2766763" h="3242308">
                <a:moveTo>
                  <a:pt x="1145609" y="0"/>
                </a:moveTo>
                <a:cubicBezTo>
                  <a:pt x="2040948" y="0"/>
                  <a:pt x="2766763" y="725815"/>
                  <a:pt x="2766763" y="1621154"/>
                </a:cubicBezTo>
                <a:cubicBezTo>
                  <a:pt x="2766763" y="2516493"/>
                  <a:pt x="2040948" y="3242308"/>
                  <a:pt x="1145609" y="3242308"/>
                </a:cubicBezTo>
                <a:cubicBezTo>
                  <a:pt x="753898" y="3242308"/>
                  <a:pt x="394636" y="3103383"/>
                  <a:pt x="114404" y="2872115"/>
                </a:cubicBezTo>
                <a:lnTo>
                  <a:pt x="0" y="2768137"/>
                </a:lnTo>
                <a:lnTo>
                  <a:pt x="719" y="2767483"/>
                </a:lnTo>
                <a:cubicBezTo>
                  <a:pt x="294090" y="2474112"/>
                  <a:pt x="475544" y="2068824"/>
                  <a:pt x="475544" y="1621154"/>
                </a:cubicBezTo>
                <a:cubicBezTo>
                  <a:pt x="475544" y="1173485"/>
                  <a:pt x="294090" y="768196"/>
                  <a:pt x="719" y="474825"/>
                </a:cubicBezTo>
                <a:lnTo>
                  <a:pt x="0" y="474171"/>
                </a:lnTo>
                <a:lnTo>
                  <a:pt x="114404" y="370193"/>
                </a:lnTo>
                <a:cubicBezTo>
                  <a:pt x="394636" y="138926"/>
                  <a:pt x="753898" y="0"/>
                  <a:pt x="1145609" y="0"/>
                </a:cubicBezTo>
                <a:close/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222A24"/>
            </a:solidFill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49" name="Oval 48">
            <a:extLst xmlns:a="http://schemas.openxmlformats.org/drawingml/2006/main">
              <a:ext uri="{FF2B5EF4-FFF2-40B4-BE49-F238E27FC236}">
                <a16:creationId xmlns:a16="http://schemas.microsoft.com/office/drawing/2014/main" id="{A9923065-9A97-9DE1-D340-B20EE5804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847561" y="850947"/>
            <a:ext cx="720552" cy="7205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BA40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0" name="Oval 49">
            <a:extLst xmlns:a="http://schemas.openxmlformats.org/drawingml/2006/main">
              <a:ext uri="{FF2B5EF4-FFF2-40B4-BE49-F238E27FC236}">
                <a16:creationId xmlns:a16="http://schemas.microsoft.com/office/drawing/2014/main" id="{D17C1F0F-83AE-DD79-0A70-9A9EFC691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414535" y="850947"/>
            <a:ext cx="720552" cy="7205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9C25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F8DF5C4-F4CF-4897-546A-9D4956F46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8" y="657225"/>
            <a:ext cx="5286375" cy="110804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i="0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6600" i="0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Brand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88AAE2E-C4D3-CF80-C8E4-3E9B08864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499551" y="1553623"/>
            <a:ext cx="4143375" cy="110804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i="1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6600" i="1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Position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93EB58A4-23B7-EC78-947B-6B13597CC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076474" y="4048411"/>
            <a:ext cx="2125694" cy="83096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i="1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2400" i="1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What people</a:t>
            </a:r>
            <a:endParaRPr sz="2400" i="1">
              <a:solidFill>
                <a:schemeClr val="accent1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algn="l">
              <a:buNone/>
              <a:defRPr sz="2400" i="1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2400" i="1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need</a:t>
            </a:r>
            <a:endParaRPr sz="2400" i="1">
              <a:solidFill>
                <a:schemeClr val="accent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5753957C-4B0C-185B-EF39-7B926A6FC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212580" y="4048411"/>
            <a:ext cx="2125694" cy="83096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i="1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2400" i="1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What the</a:t>
            </a:r>
            <a:endParaRPr sz="2400" i="1">
              <a:solidFill>
                <a:schemeClr val="accent1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algn="l">
              <a:buNone/>
              <a:defRPr sz="2400" i="1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2400" i="1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brand offers</a:t>
            </a:r>
            <a:endParaRPr sz="2400" i="1">
              <a:solidFill>
                <a:schemeClr val="accent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2" name="Google Shape;22;p1">
            <a:extLst xmlns:a="http://schemas.openxmlformats.org/drawingml/2006/main">
              <a:ext uri="{FF2B5EF4-FFF2-40B4-BE49-F238E27FC236}">
                <a16:creationId xmlns:a16="http://schemas.microsoft.com/office/drawing/2014/main" id="{9518E4F4-6078-B058-D6C7-063F3AF3A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8" y="3857720"/>
            <a:ext cx="4811459" cy="12002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50" i="0">
                <a:solidFill>
                  <a:srgbClr val="555C52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i="0" u="none" strike="noStrike" cap="none">
                <a:solidFill>
                  <a:srgbClr val="555C52"/>
                </a:solidFill>
                <a:latin typeface="Nimbus Sans"/>
                <a:ea typeface="Nimbus Sans"/>
                <a:cs typeface="Nimbus Sans"/>
              </a:rPr>
              <a:t>A useful position connects an audience need with something the brand can deliver. The creative direction gives that connection a recognisable voice.</a:t>
            </a:r>
            <a:endParaRPr sz="1200" b="0" i="0" u="none" strike="noStrike" cap="none">
              <a:solidFill>
                <a:schemeClr val="tx1">
                  <a:lumMod val="50000"/>
                  <a:lumOff val="50000"/>
                </a:schemeClr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C565E0A7-0D0D-415F-A4AC-9111590E2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762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45A4E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545A4E"/>
                </a:solidFill>
                <a:latin typeface="Nimbus Sans"/>
                <a:ea typeface="Nimbus Sans"/>
                <a:cs typeface="Nimbus Sans"/>
              </a:rPr>
              <a:t>PESCAO / NEXT / GENERIC DESIGN SAMPLE</a:t>
            </a:r>
          </a:p>
        </p:txBody>
      </p:sp>
    </p:spTree>
    <p:extLst>
      <p:ext uri="{BB962C8B-B14F-4D97-AF65-F5344CB8AC3E}">
        <p14:creationId xmlns:p14="http://schemas.microsoft.com/office/powerpoint/2010/main" val="926063556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Oval 1">
            <a:extLst xmlns:a="http://schemas.openxmlformats.org/drawingml/2006/main">
              <a:ext uri="{FF2B5EF4-FFF2-40B4-BE49-F238E27FC236}">
                <a16:creationId xmlns:a16="http://schemas.microsoft.com/office/drawing/2014/main" id="{CD714795-2A17-8D62-AF56-505F2FE89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143778" y="1753687"/>
            <a:ext cx="3424335" cy="889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D886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Graphic 2">
            <a:extLst xmlns:a="http://schemas.openxmlformats.org/drawingml/2006/main">
              <a:ext uri="{FF2B5EF4-FFF2-40B4-BE49-F238E27FC236}">
                <a16:creationId xmlns:a16="http://schemas.microsoft.com/office/drawing/2014/main" id="{C95D8E42-DB7F-E2CD-6741-7735EEED0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5869" y="2952199"/>
            <a:ext cx="1642143" cy="1642143"/>
          </a:xfrm>
          <a:custGeom xmlns:a="http://schemas.openxmlformats.org/drawingml/2006/main">
            <a:gdLst>
              <a:gd name="connsiteX0" fmla="*/ 76200 w 171450"/>
              <a:gd name="connsiteY0" fmla="*/ 171450 h 171450"/>
              <a:gd name="connsiteX1" fmla="*/ 76200 w 171450"/>
              <a:gd name="connsiteY1" fmla="*/ 108585 h 171450"/>
              <a:gd name="connsiteX2" fmla="*/ 31909 w 171450"/>
              <a:gd name="connsiteY2" fmla="*/ 153114 h 171450"/>
              <a:gd name="connsiteX3" fmla="*/ 18336 w 171450"/>
              <a:gd name="connsiteY3" fmla="*/ 139541 h 171450"/>
              <a:gd name="connsiteX4" fmla="*/ 62865 w 171450"/>
              <a:gd name="connsiteY4" fmla="*/ 95250 h 171450"/>
              <a:gd name="connsiteX5" fmla="*/ 0 w 171450"/>
              <a:gd name="connsiteY5" fmla="*/ 95250 h 171450"/>
              <a:gd name="connsiteX6" fmla="*/ 0 w 171450"/>
              <a:gd name="connsiteY6" fmla="*/ 76200 h 171450"/>
              <a:gd name="connsiteX7" fmla="*/ 62865 w 171450"/>
              <a:gd name="connsiteY7" fmla="*/ 76200 h 171450"/>
              <a:gd name="connsiteX8" fmla="*/ 18336 w 171450"/>
              <a:gd name="connsiteY8" fmla="*/ 31909 h 171450"/>
              <a:gd name="connsiteX9" fmla="*/ 31909 w 171450"/>
              <a:gd name="connsiteY9" fmla="*/ 18336 h 171450"/>
              <a:gd name="connsiteX10" fmla="*/ 76200 w 171450"/>
              <a:gd name="connsiteY10" fmla="*/ 62865 h 171450"/>
              <a:gd name="connsiteX11" fmla="*/ 76200 w 171450"/>
              <a:gd name="connsiteY11" fmla="*/ 0 h 171450"/>
              <a:gd name="connsiteX12" fmla="*/ 95250 w 171450"/>
              <a:gd name="connsiteY12" fmla="*/ 0 h 171450"/>
              <a:gd name="connsiteX13" fmla="*/ 95250 w 171450"/>
              <a:gd name="connsiteY13" fmla="*/ 62865 h 171450"/>
              <a:gd name="connsiteX14" fmla="*/ 139541 w 171450"/>
              <a:gd name="connsiteY14" fmla="*/ 18336 h 171450"/>
              <a:gd name="connsiteX15" fmla="*/ 153114 w 171450"/>
              <a:gd name="connsiteY15" fmla="*/ 31909 h 171450"/>
              <a:gd name="connsiteX16" fmla="*/ 108585 w 171450"/>
              <a:gd name="connsiteY16" fmla="*/ 76200 h 171450"/>
              <a:gd name="connsiteX17" fmla="*/ 171450 w 171450"/>
              <a:gd name="connsiteY17" fmla="*/ 76200 h 171450"/>
              <a:gd name="connsiteX18" fmla="*/ 171450 w 171450"/>
              <a:gd name="connsiteY18" fmla="*/ 95250 h 171450"/>
              <a:gd name="connsiteX19" fmla="*/ 108585 w 171450"/>
              <a:gd name="connsiteY19" fmla="*/ 95250 h 171450"/>
              <a:gd name="connsiteX20" fmla="*/ 153114 w 171450"/>
              <a:gd name="connsiteY20" fmla="*/ 139541 h 171450"/>
              <a:gd name="connsiteX21" fmla="*/ 139541 w 171450"/>
              <a:gd name="connsiteY21" fmla="*/ 153114 h 171450"/>
              <a:gd name="connsiteX22" fmla="*/ 95250 w 171450"/>
              <a:gd name="connsiteY22" fmla="*/ 108585 h 171450"/>
              <a:gd name="connsiteX23" fmla="*/ 95250 w 171450"/>
              <a:gd name="connsiteY23" fmla="*/ 171450 h 171450"/>
              <a:gd name="connsiteX24" fmla="*/ 76200 w 171450"/>
              <a:gd name="connsiteY24" fmla="*/ 171450 h 171450"/>
            </a:gdLst>
            <a:rect l="l" t="t" r="r" b="b"/>
            <a:pathLst>
              <a:path w="171450" h="171450">
                <a:moveTo>
                  <a:pt x="76200" y="171450"/>
                </a:moveTo>
                <a:lnTo>
                  <a:pt x="76200" y="108585"/>
                </a:lnTo>
                <a:lnTo>
                  <a:pt x="31909" y="153114"/>
                </a:lnTo>
                <a:lnTo>
                  <a:pt x="18336" y="139541"/>
                </a:lnTo>
                <a:lnTo>
                  <a:pt x="62865" y="95250"/>
                </a:lnTo>
                <a:lnTo>
                  <a:pt x="0" y="95250"/>
                </a:lnTo>
                <a:lnTo>
                  <a:pt x="0" y="76200"/>
                </a:lnTo>
                <a:lnTo>
                  <a:pt x="62865" y="76200"/>
                </a:lnTo>
                <a:lnTo>
                  <a:pt x="18336" y="31909"/>
                </a:lnTo>
                <a:lnTo>
                  <a:pt x="31909" y="18336"/>
                </a:lnTo>
                <a:lnTo>
                  <a:pt x="76200" y="62865"/>
                </a:lnTo>
                <a:lnTo>
                  <a:pt x="76200" y="0"/>
                </a:lnTo>
                <a:lnTo>
                  <a:pt x="95250" y="0"/>
                </a:lnTo>
                <a:lnTo>
                  <a:pt x="95250" y="62865"/>
                </a:lnTo>
                <a:lnTo>
                  <a:pt x="139541" y="18336"/>
                </a:lnTo>
                <a:lnTo>
                  <a:pt x="153114" y="31909"/>
                </a:lnTo>
                <a:lnTo>
                  <a:pt x="108585" y="76200"/>
                </a:lnTo>
                <a:lnTo>
                  <a:pt x="171450" y="76200"/>
                </a:lnTo>
                <a:lnTo>
                  <a:pt x="171450" y="95250"/>
                </a:lnTo>
                <a:lnTo>
                  <a:pt x="108585" y="95250"/>
                </a:lnTo>
                <a:lnTo>
                  <a:pt x="153114" y="139541"/>
                </a:lnTo>
                <a:lnTo>
                  <a:pt x="139541" y="153114"/>
                </a:lnTo>
                <a:lnTo>
                  <a:pt x="95250" y="108585"/>
                </a:lnTo>
                <a:lnTo>
                  <a:pt x="95250" y="171450"/>
                </a:lnTo>
                <a:lnTo>
                  <a:pt x="76200" y="171450"/>
                </a:lnTo>
                <a:close/>
              </a:path>
            </a:pathLst>
          </a:custGeom>
          <a:solidFill xmlns:a="http://schemas.openxmlformats.org/drawingml/2006/main">
            <a:srgbClr val="F1D886"/>
          </a:solidFill>
          <a:ln xmlns:a="http://schemas.openxmlformats.org/drawingml/2006/main" w="238" cap="flat">
            <a:noFill/>
            <a:prstDash val="solid"/>
            <a:miter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01fcc0e3424158"/>
          <a:srcRect xmlns:a="http://schemas.openxmlformats.org/drawingml/2006/main" l="0" t="22149" r="0" b="2214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3888" y="657225"/>
            <a:ext cx="6155246" cy="2285714"/>
          </a:xfrm>
          <a:prstGeom xmlns:a="http://schemas.openxmlformats.org/drawingml/2006/main" prst="rect">
            <a:avLst/>
          </a:prstGeom>
        </p:spPr>
      </p:pic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2189b9da9a4199"/>
          <a:srcRect xmlns:a="http://schemas.openxmlformats.org/drawingml/2006/main" l="17308" t="0" r="1730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79133" y="3429000"/>
            <a:ext cx="2718435" cy="2771775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8C9E81A2-4584-C1E4-9814-FD540D4C2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2539" y="657225"/>
            <a:ext cx="3714750" cy="110804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i="0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6600" i="0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Visual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0B19574-F7BE-8C1C-38EB-EC99ED722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543800" y="1553623"/>
            <a:ext cx="4095750" cy="110804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i="1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6600" i="1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Language</a:t>
            </a:r>
          </a:p>
        </p:txBody>
      </p:sp>
      <p:sp>
        <p:nvSpPr>
          <p:cNvPr id="11" name="Google Shape;22;p1">
            <a:extLst xmlns:a="http://schemas.openxmlformats.org/drawingml/2006/main">
              <a:ext uri="{FF2B5EF4-FFF2-40B4-BE49-F238E27FC236}">
                <a16:creationId xmlns:a16="http://schemas.microsoft.com/office/drawing/2014/main" id="{A3C6AF56-C2D0-8D0E-05E1-32C2F60B1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8" y="3799237"/>
            <a:ext cx="2431923" cy="20313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50" i="0">
                <a:solidFill>
                  <a:srgbClr val="555C52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i="0" u="none" strike="noStrike" cap="none">
                <a:solidFill>
                  <a:srgbClr val="555C52"/>
                </a:solidFill>
                <a:latin typeface="Nimbus Sans"/>
                <a:ea typeface="Nimbus Sans"/>
                <a:cs typeface="Nimbus Sans"/>
              </a:rPr>
              <a:t>Typography, image choice and colour create a consistent point of view. Every application should feel like part of the same brand.</a:t>
            </a:r>
            <a:endParaRPr sz="1200" b="0" i="0" u="none" strike="noStrike" cap="none">
              <a:solidFill>
                <a:schemeClr val="tx1">
                  <a:lumMod val="50000"/>
                  <a:lumOff val="50000"/>
                </a:schemeClr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6B4A9A02-DDEB-2ABD-9948-DE7585A6E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701510" y="3990499"/>
            <a:ext cx="2667000" cy="7694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i="1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3150" i="1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One voice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46610519-DF54-215E-AD4F-BB031C31D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701510" y="3799237"/>
            <a:ext cx="2571750" cy="3693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80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Principle</a:t>
            </a:r>
            <a:endParaRPr>
              <a:solidFill>
                <a:schemeClr val="accent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F83662-A177-4097-8D20-D47CFC5C5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762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45A4E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545A4E"/>
                </a:solidFill>
                <a:latin typeface="Nimbus Sans"/>
                <a:ea typeface="Nimbus Sans"/>
                <a:cs typeface="Nimbus Sans"/>
              </a:rPr>
              <a:t>PESCAO / NEXT / GENERIC DESIGN SAMPLE</a:t>
            </a:r>
          </a:p>
        </p:txBody>
      </p:sp>
    </p:spTree>
    <p:extLst>
      <p:ext uri="{BB962C8B-B14F-4D97-AF65-F5344CB8AC3E}">
        <p14:creationId xmlns:p14="http://schemas.microsoft.com/office/powerpoint/2010/main" val="2322041303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Graphic 2">
            <a:extLst xmlns:a="http://schemas.openxmlformats.org/drawingml/2006/main">
              <a:ext uri="{FF2B5EF4-FFF2-40B4-BE49-F238E27FC236}">
                <a16:creationId xmlns:a16="http://schemas.microsoft.com/office/drawing/2014/main" id="{EBF8C8ED-7EC0-0690-3151-9B6A838DE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0771" y="628650"/>
            <a:ext cx="925012" cy="925012"/>
          </a:xfrm>
          <a:custGeom xmlns:a="http://schemas.openxmlformats.org/drawingml/2006/main">
            <a:gdLst>
              <a:gd name="connsiteX0" fmla="*/ 76200 w 171450"/>
              <a:gd name="connsiteY0" fmla="*/ 171450 h 171450"/>
              <a:gd name="connsiteX1" fmla="*/ 76200 w 171450"/>
              <a:gd name="connsiteY1" fmla="*/ 108585 h 171450"/>
              <a:gd name="connsiteX2" fmla="*/ 31909 w 171450"/>
              <a:gd name="connsiteY2" fmla="*/ 153114 h 171450"/>
              <a:gd name="connsiteX3" fmla="*/ 18336 w 171450"/>
              <a:gd name="connsiteY3" fmla="*/ 139541 h 171450"/>
              <a:gd name="connsiteX4" fmla="*/ 62865 w 171450"/>
              <a:gd name="connsiteY4" fmla="*/ 95250 h 171450"/>
              <a:gd name="connsiteX5" fmla="*/ 0 w 171450"/>
              <a:gd name="connsiteY5" fmla="*/ 95250 h 171450"/>
              <a:gd name="connsiteX6" fmla="*/ 0 w 171450"/>
              <a:gd name="connsiteY6" fmla="*/ 76200 h 171450"/>
              <a:gd name="connsiteX7" fmla="*/ 62865 w 171450"/>
              <a:gd name="connsiteY7" fmla="*/ 76200 h 171450"/>
              <a:gd name="connsiteX8" fmla="*/ 18336 w 171450"/>
              <a:gd name="connsiteY8" fmla="*/ 31909 h 171450"/>
              <a:gd name="connsiteX9" fmla="*/ 31909 w 171450"/>
              <a:gd name="connsiteY9" fmla="*/ 18336 h 171450"/>
              <a:gd name="connsiteX10" fmla="*/ 76200 w 171450"/>
              <a:gd name="connsiteY10" fmla="*/ 62865 h 171450"/>
              <a:gd name="connsiteX11" fmla="*/ 76200 w 171450"/>
              <a:gd name="connsiteY11" fmla="*/ 0 h 171450"/>
              <a:gd name="connsiteX12" fmla="*/ 95250 w 171450"/>
              <a:gd name="connsiteY12" fmla="*/ 0 h 171450"/>
              <a:gd name="connsiteX13" fmla="*/ 95250 w 171450"/>
              <a:gd name="connsiteY13" fmla="*/ 62865 h 171450"/>
              <a:gd name="connsiteX14" fmla="*/ 139541 w 171450"/>
              <a:gd name="connsiteY14" fmla="*/ 18336 h 171450"/>
              <a:gd name="connsiteX15" fmla="*/ 153114 w 171450"/>
              <a:gd name="connsiteY15" fmla="*/ 31909 h 171450"/>
              <a:gd name="connsiteX16" fmla="*/ 108585 w 171450"/>
              <a:gd name="connsiteY16" fmla="*/ 76200 h 171450"/>
              <a:gd name="connsiteX17" fmla="*/ 171450 w 171450"/>
              <a:gd name="connsiteY17" fmla="*/ 76200 h 171450"/>
              <a:gd name="connsiteX18" fmla="*/ 171450 w 171450"/>
              <a:gd name="connsiteY18" fmla="*/ 95250 h 171450"/>
              <a:gd name="connsiteX19" fmla="*/ 108585 w 171450"/>
              <a:gd name="connsiteY19" fmla="*/ 95250 h 171450"/>
              <a:gd name="connsiteX20" fmla="*/ 153114 w 171450"/>
              <a:gd name="connsiteY20" fmla="*/ 139541 h 171450"/>
              <a:gd name="connsiteX21" fmla="*/ 139541 w 171450"/>
              <a:gd name="connsiteY21" fmla="*/ 153114 h 171450"/>
              <a:gd name="connsiteX22" fmla="*/ 95250 w 171450"/>
              <a:gd name="connsiteY22" fmla="*/ 108585 h 171450"/>
              <a:gd name="connsiteX23" fmla="*/ 95250 w 171450"/>
              <a:gd name="connsiteY23" fmla="*/ 171450 h 171450"/>
              <a:gd name="connsiteX24" fmla="*/ 76200 w 171450"/>
              <a:gd name="connsiteY24" fmla="*/ 171450 h 171450"/>
            </a:gdLst>
            <a:rect l="l" t="t" r="r" b="b"/>
            <a:pathLst>
              <a:path w="171450" h="171450">
                <a:moveTo>
                  <a:pt x="76200" y="171450"/>
                </a:moveTo>
                <a:lnTo>
                  <a:pt x="76200" y="108585"/>
                </a:lnTo>
                <a:lnTo>
                  <a:pt x="31909" y="153114"/>
                </a:lnTo>
                <a:lnTo>
                  <a:pt x="18336" y="139541"/>
                </a:lnTo>
                <a:lnTo>
                  <a:pt x="62865" y="95250"/>
                </a:lnTo>
                <a:lnTo>
                  <a:pt x="0" y="95250"/>
                </a:lnTo>
                <a:lnTo>
                  <a:pt x="0" y="76200"/>
                </a:lnTo>
                <a:lnTo>
                  <a:pt x="62865" y="76200"/>
                </a:lnTo>
                <a:lnTo>
                  <a:pt x="18336" y="31909"/>
                </a:lnTo>
                <a:lnTo>
                  <a:pt x="31909" y="18336"/>
                </a:lnTo>
                <a:lnTo>
                  <a:pt x="76200" y="62865"/>
                </a:lnTo>
                <a:lnTo>
                  <a:pt x="76200" y="0"/>
                </a:lnTo>
                <a:lnTo>
                  <a:pt x="95250" y="0"/>
                </a:lnTo>
                <a:lnTo>
                  <a:pt x="95250" y="62865"/>
                </a:lnTo>
                <a:lnTo>
                  <a:pt x="139541" y="18336"/>
                </a:lnTo>
                <a:lnTo>
                  <a:pt x="153114" y="31909"/>
                </a:lnTo>
                <a:lnTo>
                  <a:pt x="108585" y="76200"/>
                </a:lnTo>
                <a:lnTo>
                  <a:pt x="171450" y="76200"/>
                </a:lnTo>
                <a:lnTo>
                  <a:pt x="171450" y="95250"/>
                </a:lnTo>
                <a:lnTo>
                  <a:pt x="108585" y="95250"/>
                </a:lnTo>
                <a:lnTo>
                  <a:pt x="153114" y="139541"/>
                </a:lnTo>
                <a:lnTo>
                  <a:pt x="139541" y="153114"/>
                </a:lnTo>
                <a:lnTo>
                  <a:pt x="95250" y="108585"/>
                </a:lnTo>
                <a:lnTo>
                  <a:pt x="95250" y="171450"/>
                </a:lnTo>
                <a:lnTo>
                  <a:pt x="76200" y="171450"/>
                </a:lnTo>
                <a:close/>
              </a:path>
            </a:pathLst>
          </a:custGeom>
          <a:solidFill xmlns:a="http://schemas.openxmlformats.org/drawingml/2006/main">
            <a:srgbClr val="F1D886"/>
          </a:solidFill>
          <a:ln xmlns:a="http://schemas.openxmlformats.org/drawingml/2006/main" w="238" cap="flat">
            <a:noFill/>
            <a:prstDash val="solid"/>
            <a:miter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Oval 2">
            <a:extLst xmlns:a="http://schemas.openxmlformats.org/drawingml/2006/main">
              <a:ext uri="{FF2B5EF4-FFF2-40B4-BE49-F238E27FC236}">
                <a16:creationId xmlns:a16="http://schemas.microsoft.com/office/drawing/2014/main" id="{88E0B6C6-0241-D9BC-065D-F34FAB6D9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22078" y="1753687"/>
            <a:ext cx="3803387" cy="889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D886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6" name="Rectangle: Rounded Corners 5">
            <a:extLst xmlns:a="http://schemas.openxmlformats.org/drawingml/2006/main">
              <a:ext uri="{FF2B5EF4-FFF2-40B4-BE49-F238E27FC236}">
                <a16:creationId xmlns:a16="http://schemas.microsoft.com/office/drawing/2014/main" id="{224E8C5E-5BF6-E532-49BC-24C60E271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492943" y="3176337"/>
            <a:ext cx="2695074" cy="2989513"/>
          </a:xfrm>
          <a:prstGeom xmlns:a="http://schemas.openxmlformats.org/drawingml/2006/main" prst="roundRect">
            <a:avLst>
              <a:gd name="adj" fmla="val 9580"/>
            </a:avLst>
          </a:prstGeom>
          <a:solidFill xmlns:a="http://schemas.openxmlformats.org/drawingml/2006/main">
            <a:srgbClr val="F1D886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Graphic 2">
            <a:extLst xmlns:a="http://schemas.openxmlformats.org/drawingml/2006/main">
              <a:ext uri="{FF2B5EF4-FFF2-40B4-BE49-F238E27FC236}">
                <a16:creationId xmlns:a16="http://schemas.microsoft.com/office/drawing/2014/main" id="{488406F1-D237-5484-DBB7-C701FFF06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279248" y="3419049"/>
            <a:ext cx="620011" cy="620011"/>
          </a:xfrm>
          <a:custGeom xmlns:a="http://schemas.openxmlformats.org/drawingml/2006/main">
            <a:gdLst>
              <a:gd name="connsiteX0" fmla="*/ 76200 w 171450"/>
              <a:gd name="connsiteY0" fmla="*/ 171450 h 171450"/>
              <a:gd name="connsiteX1" fmla="*/ 76200 w 171450"/>
              <a:gd name="connsiteY1" fmla="*/ 108585 h 171450"/>
              <a:gd name="connsiteX2" fmla="*/ 31909 w 171450"/>
              <a:gd name="connsiteY2" fmla="*/ 153114 h 171450"/>
              <a:gd name="connsiteX3" fmla="*/ 18336 w 171450"/>
              <a:gd name="connsiteY3" fmla="*/ 139541 h 171450"/>
              <a:gd name="connsiteX4" fmla="*/ 62865 w 171450"/>
              <a:gd name="connsiteY4" fmla="*/ 95250 h 171450"/>
              <a:gd name="connsiteX5" fmla="*/ 0 w 171450"/>
              <a:gd name="connsiteY5" fmla="*/ 95250 h 171450"/>
              <a:gd name="connsiteX6" fmla="*/ 0 w 171450"/>
              <a:gd name="connsiteY6" fmla="*/ 76200 h 171450"/>
              <a:gd name="connsiteX7" fmla="*/ 62865 w 171450"/>
              <a:gd name="connsiteY7" fmla="*/ 76200 h 171450"/>
              <a:gd name="connsiteX8" fmla="*/ 18336 w 171450"/>
              <a:gd name="connsiteY8" fmla="*/ 31909 h 171450"/>
              <a:gd name="connsiteX9" fmla="*/ 31909 w 171450"/>
              <a:gd name="connsiteY9" fmla="*/ 18336 h 171450"/>
              <a:gd name="connsiteX10" fmla="*/ 76200 w 171450"/>
              <a:gd name="connsiteY10" fmla="*/ 62865 h 171450"/>
              <a:gd name="connsiteX11" fmla="*/ 76200 w 171450"/>
              <a:gd name="connsiteY11" fmla="*/ 0 h 171450"/>
              <a:gd name="connsiteX12" fmla="*/ 95250 w 171450"/>
              <a:gd name="connsiteY12" fmla="*/ 0 h 171450"/>
              <a:gd name="connsiteX13" fmla="*/ 95250 w 171450"/>
              <a:gd name="connsiteY13" fmla="*/ 62865 h 171450"/>
              <a:gd name="connsiteX14" fmla="*/ 139541 w 171450"/>
              <a:gd name="connsiteY14" fmla="*/ 18336 h 171450"/>
              <a:gd name="connsiteX15" fmla="*/ 153114 w 171450"/>
              <a:gd name="connsiteY15" fmla="*/ 31909 h 171450"/>
              <a:gd name="connsiteX16" fmla="*/ 108585 w 171450"/>
              <a:gd name="connsiteY16" fmla="*/ 76200 h 171450"/>
              <a:gd name="connsiteX17" fmla="*/ 171450 w 171450"/>
              <a:gd name="connsiteY17" fmla="*/ 76200 h 171450"/>
              <a:gd name="connsiteX18" fmla="*/ 171450 w 171450"/>
              <a:gd name="connsiteY18" fmla="*/ 95250 h 171450"/>
              <a:gd name="connsiteX19" fmla="*/ 108585 w 171450"/>
              <a:gd name="connsiteY19" fmla="*/ 95250 h 171450"/>
              <a:gd name="connsiteX20" fmla="*/ 153114 w 171450"/>
              <a:gd name="connsiteY20" fmla="*/ 139541 h 171450"/>
              <a:gd name="connsiteX21" fmla="*/ 139541 w 171450"/>
              <a:gd name="connsiteY21" fmla="*/ 153114 h 171450"/>
              <a:gd name="connsiteX22" fmla="*/ 95250 w 171450"/>
              <a:gd name="connsiteY22" fmla="*/ 108585 h 171450"/>
              <a:gd name="connsiteX23" fmla="*/ 95250 w 171450"/>
              <a:gd name="connsiteY23" fmla="*/ 171450 h 171450"/>
              <a:gd name="connsiteX24" fmla="*/ 76200 w 171450"/>
              <a:gd name="connsiteY24" fmla="*/ 171450 h 171450"/>
            </a:gdLst>
            <a:rect l="l" t="t" r="r" b="b"/>
            <a:pathLst>
              <a:path w="171450" h="171450">
                <a:moveTo>
                  <a:pt x="76200" y="171450"/>
                </a:moveTo>
                <a:lnTo>
                  <a:pt x="76200" y="108585"/>
                </a:lnTo>
                <a:lnTo>
                  <a:pt x="31909" y="153114"/>
                </a:lnTo>
                <a:lnTo>
                  <a:pt x="18336" y="139541"/>
                </a:lnTo>
                <a:lnTo>
                  <a:pt x="62865" y="95250"/>
                </a:lnTo>
                <a:lnTo>
                  <a:pt x="0" y="95250"/>
                </a:lnTo>
                <a:lnTo>
                  <a:pt x="0" y="76200"/>
                </a:lnTo>
                <a:lnTo>
                  <a:pt x="62865" y="76200"/>
                </a:lnTo>
                <a:lnTo>
                  <a:pt x="18336" y="31909"/>
                </a:lnTo>
                <a:lnTo>
                  <a:pt x="31909" y="18336"/>
                </a:lnTo>
                <a:lnTo>
                  <a:pt x="76200" y="62865"/>
                </a:lnTo>
                <a:lnTo>
                  <a:pt x="76200" y="0"/>
                </a:lnTo>
                <a:lnTo>
                  <a:pt x="95250" y="0"/>
                </a:lnTo>
                <a:lnTo>
                  <a:pt x="95250" y="62865"/>
                </a:lnTo>
                <a:lnTo>
                  <a:pt x="139541" y="18336"/>
                </a:lnTo>
                <a:lnTo>
                  <a:pt x="153114" y="31909"/>
                </a:lnTo>
                <a:lnTo>
                  <a:pt x="108585" y="76200"/>
                </a:lnTo>
                <a:lnTo>
                  <a:pt x="171450" y="76200"/>
                </a:lnTo>
                <a:lnTo>
                  <a:pt x="171450" y="95250"/>
                </a:lnTo>
                <a:lnTo>
                  <a:pt x="108585" y="95250"/>
                </a:lnTo>
                <a:lnTo>
                  <a:pt x="153114" y="139541"/>
                </a:lnTo>
                <a:lnTo>
                  <a:pt x="139541" y="153114"/>
                </a:lnTo>
                <a:lnTo>
                  <a:pt x="95250" y="108585"/>
                </a:lnTo>
                <a:lnTo>
                  <a:pt x="95250" y="171450"/>
                </a:lnTo>
                <a:lnTo>
                  <a:pt x="76200" y="171450"/>
                </a:lnTo>
                <a:close/>
              </a:path>
            </a:pathLst>
          </a:custGeom>
          <a:solidFill xmlns:a="http://schemas.openxmlformats.org/drawingml/2006/main">
            <a:srgbClr val="222A24"/>
          </a:solidFill>
          <a:ln xmlns:a="http://schemas.openxmlformats.org/drawingml/2006/main" w="238" cap="flat">
            <a:noFill/>
            <a:prstDash val="solid"/>
            <a:miter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: Rounded Corners 8">
            <a:extLst xmlns:a="http://schemas.openxmlformats.org/drawingml/2006/main">
              <a:ext uri="{FF2B5EF4-FFF2-40B4-BE49-F238E27FC236}">
                <a16:creationId xmlns:a16="http://schemas.microsoft.com/office/drawing/2014/main" id="{092553F6-5E72-D0E8-ABB2-C1D5B8292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682991" y="3176337"/>
            <a:ext cx="2695074" cy="2989513"/>
          </a:xfrm>
          <a:prstGeom xmlns:a="http://schemas.openxmlformats.org/drawingml/2006/main" prst="roundRect">
            <a:avLst>
              <a:gd name="adj" fmla="val 9580"/>
            </a:avLst>
          </a:prstGeom>
          <a:solidFill xmlns:a="http://schemas.openxmlformats.org/drawingml/2006/main">
            <a:srgbClr val="F1D886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Graphic 2">
            <a:extLst xmlns:a="http://schemas.openxmlformats.org/drawingml/2006/main">
              <a:ext uri="{FF2B5EF4-FFF2-40B4-BE49-F238E27FC236}">
                <a16:creationId xmlns:a16="http://schemas.microsoft.com/office/drawing/2014/main" id="{0985E355-1AA9-8A6C-0E13-A56F15EB5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469296" y="3419049"/>
            <a:ext cx="620011" cy="620011"/>
          </a:xfrm>
          <a:custGeom xmlns:a="http://schemas.openxmlformats.org/drawingml/2006/main">
            <a:gdLst>
              <a:gd name="connsiteX0" fmla="*/ 76200 w 171450"/>
              <a:gd name="connsiteY0" fmla="*/ 171450 h 171450"/>
              <a:gd name="connsiteX1" fmla="*/ 76200 w 171450"/>
              <a:gd name="connsiteY1" fmla="*/ 108585 h 171450"/>
              <a:gd name="connsiteX2" fmla="*/ 31909 w 171450"/>
              <a:gd name="connsiteY2" fmla="*/ 153114 h 171450"/>
              <a:gd name="connsiteX3" fmla="*/ 18336 w 171450"/>
              <a:gd name="connsiteY3" fmla="*/ 139541 h 171450"/>
              <a:gd name="connsiteX4" fmla="*/ 62865 w 171450"/>
              <a:gd name="connsiteY4" fmla="*/ 95250 h 171450"/>
              <a:gd name="connsiteX5" fmla="*/ 0 w 171450"/>
              <a:gd name="connsiteY5" fmla="*/ 95250 h 171450"/>
              <a:gd name="connsiteX6" fmla="*/ 0 w 171450"/>
              <a:gd name="connsiteY6" fmla="*/ 76200 h 171450"/>
              <a:gd name="connsiteX7" fmla="*/ 62865 w 171450"/>
              <a:gd name="connsiteY7" fmla="*/ 76200 h 171450"/>
              <a:gd name="connsiteX8" fmla="*/ 18336 w 171450"/>
              <a:gd name="connsiteY8" fmla="*/ 31909 h 171450"/>
              <a:gd name="connsiteX9" fmla="*/ 31909 w 171450"/>
              <a:gd name="connsiteY9" fmla="*/ 18336 h 171450"/>
              <a:gd name="connsiteX10" fmla="*/ 76200 w 171450"/>
              <a:gd name="connsiteY10" fmla="*/ 62865 h 171450"/>
              <a:gd name="connsiteX11" fmla="*/ 76200 w 171450"/>
              <a:gd name="connsiteY11" fmla="*/ 0 h 171450"/>
              <a:gd name="connsiteX12" fmla="*/ 95250 w 171450"/>
              <a:gd name="connsiteY12" fmla="*/ 0 h 171450"/>
              <a:gd name="connsiteX13" fmla="*/ 95250 w 171450"/>
              <a:gd name="connsiteY13" fmla="*/ 62865 h 171450"/>
              <a:gd name="connsiteX14" fmla="*/ 139541 w 171450"/>
              <a:gd name="connsiteY14" fmla="*/ 18336 h 171450"/>
              <a:gd name="connsiteX15" fmla="*/ 153114 w 171450"/>
              <a:gd name="connsiteY15" fmla="*/ 31909 h 171450"/>
              <a:gd name="connsiteX16" fmla="*/ 108585 w 171450"/>
              <a:gd name="connsiteY16" fmla="*/ 76200 h 171450"/>
              <a:gd name="connsiteX17" fmla="*/ 171450 w 171450"/>
              <a:gd name="connsiteY17" fmla="*/ 76200 h 171450"/>
              <a:gd name="connsiteX18" fmla="*/ 171450 w 171450"/>
              <a:gd name="connsiteY18" fmla="*/ 95250 h 171450"/>
              <a:gd name="connsiteX19" fmla="*/ 108585 w 171450"/>
              <a:gd name="connsiteY19" fmla="*/ 95250 h 171450"/>
              <a:gd name="connsiteX20" fmla="*/ 153114 w 171450"/>
              <a:gd name="connsiteY20" fmla="*/ 139541 h 171450"/>
              <a:gd name="connsiteX21" fmla="*/ 139541 w 171450"/>
              <a:gd name="connsiteY21" fmla="*/ 153114 h 171450"/>
              <a:gd name="connsiteX22" fmla="*/ 95250 w 171450"/>
              <a:gd name="connsiteY22" fmla="*/ 108585 h 171450"/>
              <a:gd name="connsiteX23" fmla="*/ 95250 w 171450"/>
              <a:gd name="connsiteY23" fmla="*/ 171450 h 171450"/>
              <a:gd name="connsiteX24" fmla="*/ 76200 w 171450"/>
              <a:gd name="connsiteY24" fmla="*/ 171450 h 171450"/>
            </a:gdLst>
            <a:rect l="l" t="t" r="r" b="b"/>
            <a:pathLst>
              <a:path w="171450" h="171450">
                <a:moveTo>
                  <a:pt x="76200" y="171450"/>
                </a:moveTo>
                <a:lnTo>
                  <a:pt x="76200" y="108585"/>
                </a:lnTo>
                <a:lnTo>
                  <a:pt x="31909" y="153114"/>
                </a:lnTo>
                <a:lnTo>
                  <a:pt x="18336" y="139541"/>
                </a:lnTo>
                <a:lnTo>
                  <a:pt x="62865" y="95250"/>
                </a:lnTo>
                <a:lnTo>
                  <a:pt x="0" y="95250"/>
                </a:lnTo>
                <a:lnTo>
                  <a:pt x="0" y="76200"/>
                </a:lnTo>
                <a:lnTo>
                  <a:pt x="62865" y="76200"/>
                </a:lnTo>
                <a:lnTo>
                  <a:pt x="18336" y="31909"/>
                </a:lnTo>
                <a:lnTo>
                  <a:pt x="31909" y="18336"/>
                </a:lnTo>
                <a:lnTo>
                  <a:pt x="76200" y="62865"/>
                </a:lnTo>
                <a:lnTo>
                  <a:pt x="76200" y="0"/>
                </a:lnTo>
                <a:lnTo>
                  <a:pt x="95250" y="0"/>
                </a:lnTo>
                <a:lnTo>
                  <a:pt x="95250" y="62865"/>
                </a:lnTo>
                <a:lnTo>
                  <a:pt x="139541" y="18336"/>
                </a:lnTo>
                <a:lnTo>
                  <a:pt x="153114" y="31909"/>
                </a:lnTo>
                <a:lnTo>
                  <a:pt x="108585" y="76200"/>
                </a:lnTo>
                <a:lnTo>
                  <a:pt x="171450" y="76200"/>
                </a:lnTo>
                <a:lnTo>
                  <a:pt x="171450" y="95250"/>
                </a:lnTo>
                <a:lnTo>
                  <a:pt x="108585" y="95250"/>
                </a:lnTo>
                <a:lnTo>
                  <a:pt x="153114" y="139541"/>
                </a:lnTo>
                <a:lnTo>
                  <a:pt x="139541" y="153114"/>
                </a:lnTo>
                <a:lnTo>
                  <a:pt x="95250" y="108585"/>
                </a:lnTo>
                <a:lnTo>
                  <a:pt x="95250" y="171450"/>
                </a:lnTo>
                <a:lnTo>
                  <a:pt x="76200" y="171450"/>
                </a:lnTo>
                <a:close/>
              </a:path>
            </a:pathLst>
          </a:custGeom>
          <a:solidFill xmlns:a="http://schemas.openxmlformats.org/drawingml/2006/main">
            <a:srgbClr val="222A24"/>
          </a:solidFill>
          <a:ln xmlns:a="http://schemas.openxmlformats.org/drawingml/2006/main" w="238" cap="flat">
            <a:noFill/>
            <a:prstDash val="solid"/>
            <a:miter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ctangle: Rounded Corners 9">
            <a:extLst xmlns:a="http://schemas.openxmlformats.org/drawingml/2006/main">
              <a:ext uri="{FF2B5EF4-FFF2-40B4-BE49-F238E27FC236}">
                <a16:creationId xmlns:a16="http://schemas.microsoft.com/office/drawing/2014/main" id="{6D28725C-1112-3BBB-8456-7171FA67C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873039" y="3176337"/>
            <a:ext cx="2695074" cy="2989513"/>
          </a:xfrm>
          <a:prstGeom xmlns:a="http://schemas.openxmlformats.org/drawingml/2006/main" prst="roundRect">
            <a:avLst>
              <a:gd name="adj" fmla="val 9580"/>
            </a:avLst>
          </a:prstGeom>
          <a:solidFill xmlns:a="http://schemas.openxmlformats.org/drawingml/2006/main">
            <a:srgbClr val="F1D886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2" name="Graphic 2">
            <a:extLst xmlns:a="http://schemas.openxmlformats.org/drawingml/2006/main">
              <a:ext uri="{FF2B5EF4-FFF2-40B4-BE49-F238E27FC236}">
                <a16:creationId xmlns:a16="http://schemas.microsoft.com/office/drawing/2014/main" id="{7C9DA928-E57F-EA24-EA00-83CA63182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659344" y="3419049"/>
            <a:ext cx="620011" cy="620011"/>
          </a:xfrm>
          <a:custGeom xmlns:a="http://schemas.openxmlformats.org/drawingml/2006/main">
            <a:gdLst>
              <a:gd name="connsiteX0" fmla="*/ 76200 w 171450"/>
              <a:gd name="connsiteY0" fmla="*/ 171450 h 171450"/>
              <a:gd name="connsiteX1" fmla="*/ 76200 w 171450"/>
              <a:gd name="connsiteY1" fmla="*/ 108585 h 171450"/>
              <a:gd name="connsiteX2" fmla="*/ 31909 w 171450"/>
              <a:gd name="connsiteY2" fmla="*/ 153114 h 171450"/>
              <a:gd name="connsiteX3" fmla="*/ 18336 w 171450"/>
              <a:gd name="connsiteY3" fmla="*/ 139541 h 171450"/>
              <a:gd name="connsiteX4" fmla="*/ 62865 w 171450"/>
              <a:gd name="connsiteY4" fmla="*/ 95250 h 171450"/>
              <a:gd name="connsiteX5" fmla="*/ 0 w 171450"/>
              <a:gd name="connsiteY5" fmla="*/ 95250 h 171450"/>
              <a:gd name="connsiteX6" fmla="*/ 0 w 171450"/>
              <a:gd name="connsiteY6" fmla="*/ 76200 h 171450"/>
              <a:gd name="connsiteX7" fmla="*/ 62865 w 171450"/>
              <a:gd name="connsiteY7" fmla="*/ 76200 h 171450"/>
              <a:gd name="connsiteX8" fmla="*/ 18336 w 171450"/>
              <a:gd name="connsiteY8" fmla="*/ 31909 h 171450"/>
              <a:gd name="connsiteX9" fmla="*/ 31909 w 171450"/>
              <a:gd name="connsiteY9" fmla="*/ 18336 h 171450"/>
              <a:gd name="connsiteX10" fmla="*/ 76200 w 171450"/>
              <a:gd name="connsiteY10" fmla="*/ 62865 h 171450"/>
              <a:gd name="connsiteX11" fmla="*/ 76200 w 171450"/>
              <a:gd name="connsiteY11" fmla="*/ 0 h 171450"/>
              <a:gd name="connsiteX12" fmla="*/ 95250 w 171450"/>
              <a:gd name="connsiteY12" fmla="*/ 0 h 171450"/>
              <a:gd name="connsiteX13" fmla="*/ 95250 w 171450"/>
              <a:gd name="connsiteY13" fmla="*/ 62865 h 171450"/>
              <a:gd name="connsiteX14" fmla="*/ 139541 w 171450"/>
              <a:gd name="connsiteY14" fmla="*/ 18336 h 171450"/>
              <a:gd name="connsiteX15" fmla="*/ 153114 w 171450"/>
              <a:gd name="connsiteY15" fmla="*/ 31909 h 171450"/>
              <a:gd name="connsiteX16" fmla="*/ 108585 w 171450"/>
              <a:gd name="connsiteY16" fmla="*/ 76200 h 171450"/>
              <a:gd name="connsiteX17" fmla="*/ 171450 w 171450"/>
              <a:gd name="connsiteY17" fmla="*/ 76200 h 171450"/>
              <a:gd name="connsiteX18" fmla="*/ 171450 w 171450"/>
              <a:gd name="connsiteY18" fmla="*/ 95250 h 171450"/>
              <a:gd name="connsiteX19" fmla="*/ 108585 w 171450"/>
              <a:gd name="connsiteY19" fmla="*/ 95250 h 171450"/>
              <a:gd name="connsiteX20" fmla="*/ 153114 w 171450"/>
              <a:gd name="connsiteY20" fmla="*/ 139541 h 171450"/>
              <a:gd name="connsiteX21" fmla="*/ 139541 w 171450"/>
              <a:gd name="connsiteY21" fmla="*/ 153114 h 171450"/>
              <a:gd name="connsiteX22" fmla="*/ 95250 w 171450"/>
              <a:gd name="connsiteY22" fmla="*/ 108585 h 171450"/>
              <a:gd name="connsiteX23" fmla="*/ 95250 w 171450"/>
              <a:gd name="connsiteY23" fmla="*/ 171450 h 171450"/>
              <a:gd name="connsiteX24" fmla="*/ 76200 w 171450"/>
              <a:gd name="connsiteY24" fmla="*/ 171450 h 171450"/>
            </a:gdLst>
            <a:rect l="l" t="t" r="r" b="b"/>
            <a:pathLst>
              <a:path w="171450" h="171450">
                <a:moveTo>
                  <a:pt x="76200" y="171450"/>
                </a:moveTo>
                <a:lnTo>
                  <a:pt x="76200" y="108585"/>
                </a:lnTo>
                <a:lnTo>
                  <a:pt x="31909" y="153114"/>
                </a:lnTo>
                <a:lnTo>
                  <a:pt x="18336" y="139541"/>
                </a:lnTo>
                <a:lnTo>
                  <a:pt x="62865" y="95250"/>
                </a:lnTo>
                <a:lnTo>
                  <a:pt x="0" y="95250"/>
                </a:lnTo>
                <a:lnTo>
                  <a:pt x="0" y="76200"/>
                </a:lnTo>
                <a:lnTo>
                  <a:pt x="62865" y="76200"/>
                </a:lnTo>
                <a:lnTo>
                  <a:pt x="18336" y="31909"/>
                </a:lnTo>
                <a:lnTo>
                  <a:pt x="31909" y="18336"/>
                </a:lnTo>
                <a:lnTo>
                  <a:pt x="76200" y="62865"/>
                </a:lnTo>
                <a:lnTo>
                  <a:pt x="76200" y="0"/>
                </a:lnTo>
                <a:lnTo>
                  <a:pt x="95250" y="0"/>
                </a:lnTo>
                <a:lnTo>
                  <a:pt x="95250" y="62865"/>
                </a:lnTo>
                <a:lnTo>
                  <a:pt x="139541" y="18336"/>
                </a:lnTo>
                <a:lnTo>
                  <a:pt x="153114" y="31909"/>
                </a:lnTo>
                <a:lnTo>
                  <a:pt x="108585" y="76200"/>
                </a:lnTo>
                <a:lnTo>
                  <a:pt x="171450" y="76200"/>
                </a:lnTo>
                <a:lnTo>
                  <a:pt x="171450" y="95250"/>
                </a:lnTo>
                <a:lnTo>
                  <a:pt x="108585" y="95250"/>
                </a:lnTo>
                <a:lnTo>
                  <a:pt x="153114" y="139541"/>
                </a:lnTo>
                <a:lnTo>
                  <a:pt x="139541" y="153114"/>
                </a:lnTo>
                <a:lnTo>
                  <a:pt x="95250" y="108585"/>
                </a:lnTo>
                <a:lnTo>
                  <a:pt x="95250" y="171450"/>
                </a:lnTo>
                <a:lnTo>
                  <a:pt x="76200" y="171450"/>
                </a:lnTo>
                <a:close/>
              </a:path>
            </a:pathLst>
          </a:custGeom>
          <a:solidFill xmlns:a="http://schemas.openxmlformats.org/drawingml/2006/main">
            <a:srgbClr val="222A24"/>
          </a:solidFill>
          <a:ln xmlns:a="http://schemas.openxmlformats.org/drawingml/2006/main" w="238" cap="flat">
            <a:noFill/>
            <a:prstDash val="solid"/>
            <a:miter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73273C23-C66B-7289-780E-497F66BB3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8" y="657225"/>
            <a:ext cx="2864929" cy="110804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i="0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6600" i="0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Creative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85A5F04-FEF0-A563-1931-FED393BAD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22033" y="1553623"/>
            <a:ext cx="3705225" cy="110804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i="1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6600" i="1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Scope</a:t>
            </a:r>
          </a:p>
        </p:txBody>
      </p:sp>
      <p:sp>
        <p:nvSpPr>
          <p:cNvPr id="11" name="Google Shape;22;p1">
            <a:extLst xmlns:a="http://schemas.openxmlformats.org/drawingml/2006/main">
              <a:ext uri="{FF2B5EF4-FFF2-40B4-BE49-F238E27FC236}">
                <a16:creationId xmlns:a16="http://schemas.microsoft.com/office/drawing/2014/main" id="{A9C9F561-5C18-8B21-D90B-EED211E98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2996" y="1719358"/>
            <a:ext cx="2695099" cy="9232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50" i="0">
                <a:solidFill>
                  <a:srgbClr val="555C52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i="0" u="none" strike="noStrike" cap="none">
                <a:solidFill>
                  <a:srgbClr val="555C52"/>
                </a:solidFill>
                <a:latin typeface="Nimbus Sans"/>
                <a:ea typeface="Nimbus Sans"/>
                <a:cs typeface="Nimbus Sans"/>
              </a:rPr>
              <a:t>The first release gives the brand a clear foundation and a useful digital presence.</a:t>
            </a:r>
            <a:endParaRPr sz="1200" b="0" i="0" u="none" strike="noStrike" cap="none">
              <a:solidFill>
                <a:schemeClr val="tx1">
                  <a:lumMod val="50000"/>
                  <a:lumOff val="50000"/>
                </a:schemeClr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2" name="Google Shape;22;p1">
            <a:extLst xmlns:a="http://schemas.openxmlformats.org/drawingml/2006/main">
              <a:ext uri="{FF2B5EF4-FFF2-40B4-BE49-F238E27FC236}">
                <a16:creationId xmlns:a16="http://schemas.microsoft.com/office/drawing/2014/main" id="{D21BCFE9-EDD6-0A14-3890-2CD623B32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3014" y="1719358"/>
            <a:ext cx="2695099" cy="9232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50" i="0">
                <a:solidFill>
                  <a:srgbClr val="555C52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i="0" u="none" strike="noStrike" cap="none">
                <a:solidFill>
                  <a:srgbClr val="555C52"/>
                </a:solidFill>
                <a:latin typeface="Nimbus Sans"/>
                <a:ea typeface="Nimbus Sans"/>
                <a:cs typeface="Nimbus Sans"/>
              </a:rPr>
              <a:t>Each deliverable follows the same direction, with files organised for everyday use.</a:t>
            </a:r>
            <a:endParaRPr sz="1200" b="0" i="0" u="none" strike="noStrike" cap="none">
              <a:solidFill>
                <a:schemeClr val="tx1">
                  <a:lumMod val="50000"/>
                  <a:lumOff val="50000"/>
                </a:schemeClr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4" name="Google Shape;22;p1">
            <a:extLst xmlns:a="http://schemas.openxmlformats.org/drawingml/2006/main">
              <a:ext uri="{FF2B5EF4-FFF2-40B4-BE49-F238E27FC236}">
                <a16:creationId xmlns:a16="http://schemas.microsoft.com/office/drawing/2014/main" id="{5547C4D7-644D-B591-B4E1-D231A92F8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757202" y="4654106"/>
            <a:ext cx="2142077" cy="12002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50" i="0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i="0" u="none" strike="noStrike" cap="none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Positioning, tone, typography and colour.</a:t>
            </a:r>
            <a:endParaRPr sz="1200" b="0" i="0" u="none" strike="noStrike" cap="none">
              <a:solidFill>
                <a:schemeClr val="accent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3E558BDA-7BA0-1F42-ED6B-33ACEB1DE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757202" y="4111943"/>
            <a:ext cx="2430780" cy="46167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i="1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2400" i="1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Brand</a:t>
            </a:r>
            <a:endParaRPr sz="2400" i="1">
              <a:solidFill>
                <a:schemeClr val="accent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7" name="Google Shape;22;p1">
            <a:extLst xmlns:a="http://schemas.openxmlformats.org/drawingml/2006/main">
              <a:ext uri="{FF2B5EF4-FFF2-40B4-BE49-F238E27FC236}">
                <a16:creationId xmlns:a16="http://schemas.microsoft.com/office/drawing/2014/main" id="{CAAE8435-4235-71D6-01C3-DEEDD1745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947315" y="4654106"/>
            <a:ext cx="2142077" cy="12002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50" i="0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i="0" u="none" strike="noStrike" cap="none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A clear website journey and content structure.</a:t>
            </a:r>
            <a:endParaRPr sz="1200" b="0" i="0" u="none" strike="noStrike" cap="none">
              <a:solidFill>
                <a:schemeClr val="accent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E0B68C69-B967-B747-77F7-C211C4FCF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947220" y="4111943"/>
            <a:ext cx="2430780" cy="46167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i="1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2400" i="1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Digital</a:t>
            </a:r>
            <a:endParaRPr sz="2400" i="1">
              <a:solidFill>
                <a:schemeClr val="accent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" name="Google Shape;22;p1">
            <a:extLst xmlns:a="http://schemas.openxmlformats.org/drawingml/2006/main">
              <a:ext uri="{FF2B5EF4-FFF2-40B4-BE49-F238E27FC236}">
                <a16:creationId xmlns:a16="http://schemas.microsoft.com/office/drawing/2014/main" id="{AA877AF6-C1FA-D4B4-B850-5CCCAB3DB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137333" y="4654106"/>
            <a:ext cx="2142077" cy="12002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50" i="0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i="0" u="none" strike="noStrike" cap="none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A coordinated set of presentation and launch assets.</a:t>
            </a:r>
            <a:endParaRPr sz="1200" b="0" i="0" u="none" strike="noStrike" cap="none">
              <a:solidFill>
                <a:schemeClr val="accent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5B7E196E-7B5D-BD20-F739-477EDAFAC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137333" y="4111943"/>
            <a:ext cx="2430780" cy="46167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i="1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2400" i="1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Launch</a:t>
            </a:r>
            <a:endParaRPr sz="2400" i="1">
              <a:solidFill>
                <a:schemeClr val="accent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45F8AC-C24F-4C5A-BF02-3E0D81ED4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762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45A4E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545A4E"/>
                </a:solidFill>
                <a:latin typeface="Nimbus Sans"/>
                <a:ea typeface="Nimbus Sans"/>
                <a:cs typeface="Nimbus Sans"/>
              </a:rPr>
              <a:t>PESCAO / NEXT / GENERIC DESIGN SAMPLE</a:t>
            </a:r>
          </a:p>
        </p:txBody>
      </p:sp>
    </p:spTree>
    <p:extLst>
      <p:ext uri="{BB962C8B-B14F-4D97-AF65-F5344CB8AC3E}">
        <p14:creationId xmlns:p14="http://schemas.microsoft.com/office/powerpoint/2010/main" val="732696252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Oval 1">
            <a:extLst xmlns:a="http://schemas.openxmlformats.org/drawingml/2006/main">
              <a:ext uri="{FF2B5EF4-FFF2-40B4-BE49-F238E27FC236}">
                <a16:creationId xmlns:a16="http://schemas.microsoft.com/office/drawing/2014/main" id="{142E4873-3592-D182-33F0-D8DE0CF94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770531" y="1753687"/>
            <a:ext cx="5051382" cy="889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D886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4" name="Graphic 2">
            <a:extLst xmlns:a="http://schemas.openxmlformats.org/drawingml/2006/main">
              <a:ext uri="{FF2B5EF4-FFF2-40B4-BE49-F238E27FC236}">
                <a16:creationId xmlns:a16="http://schemas.microsoft.com/office/drawing/2014/main" id="{7033F727-F1C7-D1CA-046A-D85EA96CC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8291" y="638254"/>
            <a:ext cx="925012" cy="925012"/>
          </a:xfrm>
          <a:custGeom xmlns:a="http://schemas.openxmlformats.org/drawingml/2006/main">
            <a:gdLst>
              <a:gd name="connsiteX0" fmla="*/ 76200 w 171450"/>
              <a:gd name="connsiteY0" fmla="*/ 171450 h 171450"/>
              <a:gd name="connsiteX1" fmla="*/ 76200 w 171450"/>
              <a:gd name="connsiteY1" fmla="*/ 108585 h 171450"/>
              <a:gd name="connsiteX2" fmla="*/ 31909 w 171450"/>
              <a:gd name="connsiteY2" fmla="*/ 153114 h 171450"/>
              <a:gd name="connsiteX3" fmla="*/ 18336 w 171450"/>
              <a:gd name="connsiteY3" fmla="*/ 139541 h 171450"/>
              <a:gd name="connsiteX4" fmla="*/ 62865 w 171450"/>
              <a:gd name="connsiteY4" fmla="*/ 95250 h 171450"/>
              <a:gd name="connsiteX5" fmla="*/ 0 w 171450"/>
              <a:gd name="connsiteY5" fmla="*/ 95250 h 171450"/>
              <a:gd name="connsiteX6" fmla="*/ 0 w 171450"/>
              <a:gd name="connsiteY6" fmla="*/ 76200 h 171450"/>
              <a:gd name="connsiteX7" fmla="*/ 62865 w 171450"/>
              <a:gd name="connsiteY7" fmla="*/ 76200 h 171450"/>
              <a:gd name="connsiteX8" fmla="*/ 18336 w 171450"/>
              <a:gd name="connsiteY8" fmla="*/ 31909 h 171450"/>
              <a:gd name="connsiteX9" fmla="*/ 31909 w 171450"/>
              <a:gd name="connsiteY9" fmla="*/ 18336 h 171450"/>
              <a:gd name="connsiteX10" fmla="*/ 76200 w 171450"/>
              <a:gd name="connsiteY10" fmla="*/ 62865 h 171450"/>
              <a:gd name="connsiteX11" fmla="*/ 76200 w 171450"/>
              <a:gd name="connsiteY11" fmla="*/ 0 h 171450"/>
              <a:gd name="connsiteX12" fmla="*/ 95250 w 171450"/>
              <a:gd name="connsiteY12" fmla="*/ 0 h 171450"/>
              <a:gd name="connsiteX13" fmla="*/ 95250 w 171450"/>
              <a:gd name="connsiteY13" fmla="*/ 62865 h 171450"/>
              <a:gd name="connsiteX14" fmla="*/ 139541 w 171450"/>
              <a:gd name="connsiteY14" fmla="*/ 18336 h 171450"/>
              <a:gd name="connsiteX15" fmla="*/ 153114 w 171450"/>
              <a:gd name="connsiteY15" fmla="*/ 31909 h 171450"/>
              <a:gd name="connsiteX16" fmla="*/ 108585 w 171450"/>
              <a:gd name="connsiteY16" fmla="*/ 76200 h 171450"/>
              <a:gd name="connsiteX17" fmla="*/ 171450 w 171450"/>
              <a:gd name="connsiteY17" fmla="*/ 76200 h 171450"/>
              <a:gd name="connsiteX18" fmla="*/ 171450 w 171450"/>
              <a:gd name="connsiteY18" fmla="*/ 95250 h 171450"/>
              <a:gd name="connsiteX19" fmla="*/ 108585 w 171450"/>
              <a:gd name="connsiteY19" fmla="*/ 95250 h 171450"/>
              <a:gd name="connsiteX20" fmla="*/ 153114 w 171450"/>
              <a:gd name="connsiteY20" fmla="*/ 139541 h 171450"/>
              <a:gd name="connsiteX21" fmla="*/ 139541 w 171450"/>
              <a:gd name="connsiteY21" fmla="*/ 153114 h 171450"/>
              <a:gd name="connsiteX22" fmla="*/ 95250 w 171450"/>
              <a:gd name="connsiteY22" fmla="*/ 108585 h 171450"/>
              <a:gd name="connsiteX23" fmla="*/ 95250 w 171450"/>
              <a:gd name="connsiteY23" fmla="*/ 171450 h 171450"/>
              <a:gd name="connsiteX24" fmla="*/ 76200 w 171450"/>
              <a:gd name="connsiteY24" fmla="*/ 171450 h 171450"/>
            </a:gdLst>
            <a:rect l="l" t="t" r="r" b="b"/>
            <a:pathLst>
              <a:path w="171450" h="171450">
                <a:moveTo>
                  <a:pt x="76200" y="171450"/>
                </a:moveTo>
                <a:lnTo>
                  <a:pt x="76200" y="108585"/>
                </a:lnTo>
                <a:lnTo>
                  <a:pt x="31909" y="153114"/>
                </a:lnTo>
                <a:lnTo>
                  <a:pt x="18336" y="139541"/>
                </a:lnTo>
                <a:lnTo>
                  <a:pt x="62865" y="95250"/>
                </a:lnTo>
                <a:lnTo>
                  <a:pt x="0" y="95250"/>
                </a:lnTo>
                <a:lnTo>
                  <a:pt x="0" y="76200"/>
                </a:lnTo>
                <a:lnTo>
                  <a:pt x="62865" y="76200"/>
                </a:lnTo>
                <a:lnTo>
                  <a:pt x="18336" y="31909"/>
                </a:lnTo>
                <a:lnTo>
                  <a:pt x="31909" y="18336"/>
                </a:lnTo>
                <a:lnTo>
                  <a:pt x="76200" y="62865"/>
                </a:lnTo>
                <a:lnTo>
                  <a:pt x="76200" y="0"/>
                </a:lnTo>
                <a:lnTo>
                  <a:pt x="95250" y="0"/>
                </a:lnTo>
                <a:lnTo>
                  <a:pt x="95250" y="62865"/>
                </a:lnTo>
                <a:lnTo>
                  <a:pt x="139541" y="18336"/>
                </a:lnTo>
                <a:lnTo>
                  <a:pt x="153114" y="31909"/>
                </a:lnTo>
                <a:lnTo>
                  <a:pt x="108585" y="76200"/>
                </a:lnTo>
                <a:lnTo>
                  <a:pt x="171450" y="76200"/>
                </a:lnTo>
                <a:lnTo>
                  <a:pt x="171450" y="95250"/>
                </a:lnTo>
                <a:lnTo>
                  <a:pt x="108585" y="95250"/>
                </a:lnTo>
                <a:lnTo>
                  <a:pt x="153114" y="139541"/>
                </a:lnTo>
                <a:lnTo>
                  <a:pt x="139541" y="153114"/>
                </a:lnTo>
                <a:lnTo>
                  <a:pt x="95250" y="108585"/>
                </a:lnTo>
                <a:lnTo>
                  <a:pt x="95250" y="171450"/>
                </a:lnTo>
                <a:lnTo>
                  <a:pt x="76200" y="171450"/>
                </a:lnTo>
                <a:close/>
              </a:path>
            </a:pathLst>
          </a:custGeom>
          <a:solidFill xmlns:a="http://schemas.openxmlformats.org/drawingml/2006/main">
            <a:srgbClr val="F1D886"/>
          </a:solidFill>
          <a:ln xmlns:a="http://schemas.openxmlformats.org/drawingml/2006/main" w="238" cap="flat">
            <a:noFill/>
            <a:prstDash val="solid"/>
            <a:miter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Rectangle: Rounded Corners 5">
            <a:extLst xmlns:a="http://schemas.openxmlformats.org/drawingml/2006/main">
              <a:ext uri="{FF2B5EF4-FFF2-40B4-BE49-F238E27FC236}">
                <a16:creationId xmlns:a16="http://schemas.microsoft.com/office/drawing/2014/main" id="{4D159B15-737C-BFD6-BAFB-67FB52257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8262" y="1996966"/>
            <a:ext cx="4189851" cy="4168884"/>
          </a:xfrm>
          <a:prstGeom xmlns:a="http://schemas.openxmlformats.org/drawingml/2006/main" prst="roundRect">
            <a:avLst>
              <a:gd name="adj" fmla="val 7087"/>
            </a:avLst>
          </a:prstGeom>
          <a:solidFill xmlns:a="http://schemas.openxmlformats.org/drawingml/2006/main">
            <a:srgbClr val="E9BA40"/>
          </a:solidFill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28122effe74864"/>
          <a:srcRect xmlns:a="http://schemas.openxmlformats.org/drawingml/2006/main" l="16667" t="0" r="166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12678" y="2320957"/>
            <a:ext cx="3521012" cy="3521012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5070F85A-2B3C-3DC7-43B6-EC36335E1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770507" y="1553623"/>
            <a:ext cx="5051393" cy="110804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i="1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6600" i="1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and Delivery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EBA1917-AF62-50CC-37D2-F08FDABFF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407" y="657225"/>
            <a:ext cx="5657279" cy="110804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i="0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6600" i="0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Collaboration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FD0045BF-F5B4-8591-EEEE-82B0727DE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355312" y="3085338"/>
            <a:ext cx="753428" cy="64636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i="1">
                <a:solidFill>
                  <a:srgbClr val="F1D886"/>
                </a:solidFill>
                <a:latin typeface="Nimbus Sans"/>
                <a:ea typeface="Nimbus Sans"/>
                <a:cs typeface="Nimbus Sans"/>
              </a:defRPr>
            </a:pPr>
            <a:r>
              <a:rPr sz="3600" i="1">
                <a:solidFill>
                  <a:srgbClr val="F1D886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9" name="Google Shape;22;p1">
            <a:extLst xmlns:a="http://schemas.openxmlformats.org/drawingml/2006/main">
              <a:ext uri="{FF2B5EF4-FFF2-40B4-BE49-F238E27FC236}">
                <a16:creationId xmlns:a16="http://schemas.microsoft.com/office/drawing/2014/main" id="{A051BE00-8985-4136-FED2-BF27F47B4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695545" y="3758279"/>
            <a:ext cx="5051393" cy="6462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50" i="0">
                <a:solidFill>
                  <a:srgbClr val="404040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i="0" u="none" strike="noStrike" cap="none">
                <a:solidFill>
                  <a:srgbClr val="404040"/>
                </a:solidFill>
                <a:latin typeface="Nimbus Sans"/>
                <a:ea typeface="Nimbus Sans"/>
                <a:cs typeface="Nimbus Sans"/>
              </a:rPr>
              <a:t>A focused brief sets the audience, priorities and creative direction.</a:t>
            </a:r>
            <a:endParaRPr sz="1200" b="0" i="0" u="none" strike="noStrike" cap="none">
              <a:solidFill>
                <a:schemeClr val="tx1">
                  <a:lumMod val="75000"/>
                  <a:lumOff val="25000"/>
                </a:schemeClr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D9E5E0A-A09F-A9AF-14B6-C95A71D82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695545" y="3315557"/>
            <a:ext cx="3619500" cy="46167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i="1">
                <a:solidFill>
                  <a:srgbClr val="404040"/>
                </a:solidFill>
                <a:latin typeface="Nimbus Sans"/>
                <a:ea typeface="Nimbus Sans"/>
                <a:cs typeface="Nimbus Sans"/>
              </a:defRPr>
            </a:pPr>
            <a:r>
              <a:rPr sz="2400" i="1">
                <a:solidFill>
                  <a:srgbClr val="404040"/>
                </a:solidFill>
                <a:latin typeface="Nimbus Sans"/>
                <a:ea typeface="Nimbus Sans"/>
                <a:cs typeface="Nimbus Sans"/>
              </a:rPr>
              <a:t>Alignment</a:t>
            </a: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4513047E-46BF-A035-F4E1-729206C9D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355312" y="4524089"/>
            <a:ext cx="753428" cy="64636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i="1">
                <a:solidFill>
                  <a:srgbClr val="F1D886"/>
                </a:solidFill>
                <a:latin typeface="Nimbus Sans"/>
                <a:ea typeface="Nimbus Sans"/>
                <a:cs typeface="Nimbus Sans"/>
              </a:defRPr>
            </a:pPr>
            <a:r>
              <a:rPr sz="3600" i="1">
                <a:solidFill>
                  <a:srgbClr val="F1D886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3" name="Google Shape;22;p1">
            <a:extLst xmlns:a="http://schemas.openxmlformats.org/drawingml/2006/main">
              <a:ext uri="{FF2B5EF4-FFF2-40B4-BE49-F238E27FC236}">
                <a16:creationId xmlns:a16="http://schemas.microsoft.com/office/drawing/2014/main" id="{EC86AE4C-7F1D-C67F-CD27-6FFA1A81B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695545" y="5195602"/>
            <a:ext cx="5051393" cy="6462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50" i="0">
                <a:solidFill>
                  <a:srgbClr val="404040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i="0" u="none" strike="noStrike" cap="none">
                <a:solidFill>
                  <a:srgbClr val="404040"/>
                </a:solidFill>
                <a:latin typeface="Nimbus Sans"/>
                <a:ea typeface="Nimbus Sans"/>
                <a:cs typeface="Nimbus Sans"/>
              </a:rPr>
              <a:t>Review the applications, refine the details and organise the final files.</a:t>
            </a:r>
            <a:endParaRPr sz="1200" b="0" i="0" u="none" strike="noStrike" cap="none">
              <a:solidFill>
                <a:schemeClr val="tx1">
                  <a:lumMod val="75000"/>
                  <a:lumOff val="25000"/>
                </a:schemeClr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8A0A1193-BD9C-B902-0331-9CE6C6D4B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695545" y="4752880"/>
            <a:ext cx="3619500" cy="46167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i="1">
                <a:solidFill>
                  <a:srgbClr val="404040"/>
                </a:solidFill>
                <a:latin typeface="Nimbus Sans"/>
                <a:ea typeface="Nimbus Sans"/>
                <a:cs typeface="Nimbus Sans"/>
              </a:defRPr>
            </a:pPr>
            <a:r>
              <a:rPr sz="2400" i="1">
                <a:solidFill>
                  <a:srgbClr val="404040"/>
                </a:solidFill>
                <a:latin typeface="Nimbus Sans"/>
                <a:ea typeface="Nimbus Sans"/>
                <a:cs typeface="Nimbus Sans"/>
              </a:rPr>
              <a:t>Handoff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AEDD15-F96D-4680-8EAA-064680F5D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762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45A4E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545A4E"/>
                </a:solidFill>
                <a:latin typeface="Nimbus Sans"/>
                <a:ea typeface="Nimbus Sans"/>
                <a:cs typeface="Nimbus Sans"/>
              </a:rPr>
              <a:t>PESCAO / NEXT / GENERIC DESIGN SAMPLE</a:t>
            </a:r>
          </a:p>
        </p:txBody>
      </p:sp>
    </p:spTree>
    <p:extLst>
      <p:ext uri="{BB962C8B-B14F-4D97-AF65-F5344CB8AC3E}">
        <p14:creationId xmlns:p14="http://schemas.microsoft.com/office/powerpoint/2010/main" val="3336820124"/>
      </p:ext>
    </p:extLst>
  </p:cSld>
</p:sld>
</file>

<file path=ppt/slides/slide8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Oval 16">
            <a:extLst xmlns:a="http://schemas.openxmlformats.org/drawingml/2006/main">
              <a:ext uri="{FF2B5EF4-FFF2-40B4-BE49-F238E27FC236}">
                <a16:creationId xmlns:a16="http://schemas.microsoft.com/office/drawing/2014/main" id="{4FA72F32-8559-061F-7CCD-CDF1EBE1D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5162" y="888059"/>
            <a:ext cx="3583410" cy="5081878"/>
          </a:xfrm>
          <a:prstGeom xmlns:a="http://schemas.openxmlformats.org/drawingml/2006/main" prst="ellipse">
            <a:avLst/>
          </a:prstGeom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Graphic 2">
            <a:extLst xmlns:a="http://schemas.openxmlformats.org/drawingml/2006/main">
              <a:ext uri="{FF2B5EF4-FFF2-40B4-BE49-F238E27FC236}">
                <a16:creationId xmlns:a16="http://schemas.microsoft.com/office/drawing/2014/main" id="{BA80F843-55A7-3121-8CFD-41FAE8A99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7672" y="635504"/>
            <a:ext cx="2132582" cy="2132578"/>
          </a:xfrm>
          <a:custGeom xmlns:a="http://schemas.openxmlformats.org/drawingml/2006/main">
            <a:gdLst>
              <a:gd name="connsiteX0" fmla="*/ 76200 w 171450"/>
              <a:gd name="connsiteY0" fmla="*/ 171450 h 171450"/>
              <a:gd name="connsiteX1" fmla="*/ 76200 w 171450"/>
              <a:gd name="connsiteY1" fmla="*/ 108585 h 171450"/>
              <a:gd name="connsiteX2" fmla="*/ 31909 w 171450"/>
              <a:gd name="connsiteY2" fmla="*/ 153114 h 171450"/>
              <a:gd name="connsiteX3" fmla="*/ 18336 w 171450"/>
              <a:gd name="connsiteY3" fmla="*/ 139541 h 171450"/>
              <a:gd name="connsiteX4" fmla="*/ 62865 w 171450"/>
              <a:gd name="connsiteY4" fmla="*/ 95250 h 171450"/>
              <a:gd name="connsiteX5" fmla="*/ 0 w 171450"/>
              <a:gd name="connsiteY5" fmla="*/ 95250 h 171450"/>
              <a:gd name="connsiteX6" fmla="*/ 0 w 171450"/>
              <a:gd name="connsiteY6" fmla="*/ 76200 h 171450"/>
              <a:gd name="connsiteX7" fmla="*/ 62865 w 171450"/>
              <a:gd name="connsiteY7" fmla="*/ 76200 h 171450"/>
              <a:gd name="connsiteX8" fmla="*/ 18336 w 171450"/>
              <a:gd name="connsiteY8" fmla="*/ 31909 h 171450"/>
              <a:gd name="connsiteX9" fmla="*/ 31909 w 171450"/>
              <a:gd name="connsiteY9" fmla="*/ 18336 h 171450"/>
              <a:gd name="connsiteX10" fmla="*/ 76200 w 171450"/>
              <a:gd name="connsiteY10" fmla="*/ 62865 h 171450"/>
              <a:gd name="connsiteX11" fmla="*/ 76200 w 171450"/>
              <a:gd name="connsiteY11" fmla="*/ 0 h 171450"/>
              <a:gd name="connsiteX12" fmla="*/ 95250 w 171450"/>
              <a:gd name="connsiteY12" fmla="*/ 0 h 171450"/>
              <a:gd name="connsiteX13" fmla="*/ 95250 w 171450"/>
              <a:gd name="connsiteY13" fmla="*/ 62865 h 171450"/>
              <a:gd name="connsiteX14" fmla="*/ 139541 w 171450"/>
              <a:gd name="connsiteY14" fmla="*/ 18336 h 171450"/>
              <a:gd name="connsiteX15" fmla="*/ 153114 w 171450"/>
              <a:gd name="connsiteY15" fmla="*/ 31909 h 171450"/>
              <a:gd name="connsiteX16" fmla="*/ 108585 w 171450"/>
              <a:gd name="connsiteY16" fmla="*/ 76200 h 171450"/>
              <a:gd name="connsiteX17" fmla="*/ 171450 w 171450"/>
              <a:gd name="connsiteY17" fmla="*/ 76200 h 171450"/>
              <a:gd name="connsiteX18" fmla="*/ 171450 w 171450"/>
              <a:gd name="connsiteY18" fmla="*/ 95250 h 171450"/>
              <a:gd name="connsiteX19" fmla="*/ 108585 w 171450"/>
              <a:gd name="connsiteY19" fmla="*/ 95250 h 171450"/>
              <a:gd name="connsiteX20" fmla="*/ 153114 w 171450"/>
              <a:gd name="connsiteY20" fmla="*/ 139541 h 171450"/>
              <a:gd name="connsiteX21" fmla="*/ 139541 w 171450"/>
              <a:gd name="connsiteY21" fmla="*/ 153114 h 171450"/>
              <a:gd name="connsiteX22" fmla="*/ 95250 w 171450"/>
              <a:gd name="connsiteY22" fmla="*/ 108585 h 171450"/>
              <a:gd name="connsiteX23" fmla="*/ 95250 w 171450"/>
              <a:gd name="connsiteY23" fmla="*/ 171450 h 171450"/>
              <a:gd name="connsiteX24" fmla="*/ 76200 w 171450"/>
              <a:gd name="connsiteY24" fmla="*/ 171450 h 171450"/>
            </a:gdLst>
            <a:rect l="l" t="t" r="r" b="b"/>
            <a:pathLst>
              <a:path w="171450" h="171450">
                <a:moveTo>
                  <a:pt x="76200" y="171450"/>
                </a:moveTo>
                <a:lnTo>
                  <a:pt x="76200" y="108585"/>
                </a:lnTo>
                <a:lnTo>
                  <a:pt x="31909" y="153114"/>
                </a:lnTo>
                <a:lnTo>
                  <a:pt x="18336" y="139541"/>
                </a:lnTo>
                <a:lnTo>
                  <a:pt x="62865" y="95250"/>
                </a:lnTo>
                <a:lnTo>
                  <a:pt x="0" y="95250"/>
                </a:lnTo>
                <a:lnTo>
                  <a:pt x="0" y="76200"/>
                </a:lnTo>
                <a:lnTo>
                  <a:pt x="62865" y="76200"/>
                </a:lnTo>
                <a:lnTo>
                  <a:pt x="18336" y="31909"/>
                </a:lnTo>
                <a:lnTo>
                  <a:pt x="31909" y="18336"/>
                </a:lnTo>
                <a:lnTo>
                  <a:pt x="76200" y="62865"/>
                </a:lnTo>
                <a:lnTo>
                  <a:pt x="76200" y="0"/>
                </a:lnTo>
                <a:lnTo>
                  <a:pt x="95250" y="0"/>
                </a:lnTo>
                <a:lnTo>
                  <a:pt x="95250" y="62865"/>
                </a:lnTo>
                <a:lnTo>
                  <a:pt x="139541" y="18336"/>
                </a:lnTo>
                <a:lnTo>
                  <a:pt x="153114" y="31909"/>
                </a:lnTo>
                <a:lnTo>
                  <a:pt x="108585" y="76200"/>
                </a:lnTo>
                <a:lnTo>
                  <a:pt x="171450" y="76200"/>
                </a:lnTo>
                <a:lnTo>
                  <a:pt x="171450" y="95250"/>
                </a:lnTo>
                <a:lnTo>
                  <a:pt x="108585" y="95250"/>
                </a:lnTo>
                <a:lnTo>
                  <a:pt x="153114" y="139541"/>
                </a:lnTo>
                <a:lnTo>
                  <a:pt x="139541" y="153114"/>
                </a:lnTo>
                <a:lnTo>
                  <a:pt x="95250" y="108585"/>
                </a:lnTo>
                <a:lnTo>
                  <a:pt x="95250" y="171450"/>
                </a:lnTo>
                <a:lnTo>
                  <a:pt x="76200" y="171450"/>
                </a:lnTo>
                <a:close/>
              </a:path>
            </a:pathLst>
          </a:custGeom>
          <a:solidFill xmlns:a="http://schemas.openxmlformats.org/drawingml/2006/main">
            <a:srgbClr val="F1D886"/>
          </a:solidFill>
          <a:ln xmlns:a="http://schemas.openxmlformats.org/drawingml/2006/main" w="238" cap="flat">
            <a:noFill/>
            <a:prstDash val="solid"/>
            <a:miter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Oval 1">
            <a:extLst xmlns:a="http://schemas.openxmlformats.org/drawingml/2006/main">
              <a:ext uri="{FF2B5EF4-FFF2-40B4-BE49-F238E27FC236}">
                <a16:creationId xmlns:a16="http://schemas.microsoft.com/office/drawing/2014/main" id="{8850372C-9B00-F420-1F27-F3C5F14AB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794" y="4376482"/>
            <a:ext cx="830998" cy="8309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D886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5AA80A72-654C-80B7-A1E9-1E8D2BD8D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6931" y="3082969"/>
            <a:ext cx="3209249" cy="13453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D886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Oval 10">
            <a:extLst xmlns:a="http://schemas.openxmlformats.org/drawingml/2006/main">
              <a:ext uri="{FF2B5EF4-FFF2-40B4-BE49-F238E27FC236}">
                <a16:creationId xmlns:a16="http://schemas.microsoft.com/office/drawing/2014/main" id="{16E7D887-F97A-717A-7D23-316F7BDB8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0225" y="922183"/>
            <a:ext cx="830998" cy="8309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D886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330191defc4283"/>
          <a:srcRect xmlns:a="http://schemas.openxmlformats.org/drawingml/2006/main" l="18147" t="0" r="181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999256" y="888016"/>
            <a:ext cx="4856131" cy="5081873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C8CB074F-3D76-5FB2-8825-BD1A5B834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8" y="866966"/>
            <a:ext cx="5524500" cy="221599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875" i="0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10875" i="0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What’s</a:t>
            </a:r>
            <a:endParaRPr sz="13800">
              <a:solidFill>
                <a:schemeClr val="accent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207AA6F-404A-5D29-0638-0B32A3D99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2453164"/>
            <a:ext cx="4048125" cy="221599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875" i="1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10875" i="1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Next?</a:t>
            </a:r>
            <a:endParaRPr sz="13800" i="1">
              <a:solidFill>
                <a:schemeClr val="accent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082C003C-7C75-AC3C-CE1C-BA52EF77F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669155"/>
            <a:ext cx="5953125" cy="83096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i="0">
                <a:solidFill>
                  <a:srgbClr val="222A24"/>
                </a:solidFill>
                <a:latin typeface="Nimbus Sans"/>
                <a:ea typeface="Nimbus Sans"/>
                <a:cs typeface="Nimbus Sans"/>
              </a:defRPr>
            </a:pPr>
            <a:r>
              <a:rPr sz="3000" i="0">
                <a:solidFill>
                  <a:srgbClr val="222A24"/>
                </a:solidFill>
                <a:latin typeface="Nimbus Sans"/>
                <a:ea typeface="Nimbus Sans"/>
                <a:cs typeface="Nimbus Sans"/>
              </a:rPr>
              <a:t>A better brand conversation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DE9D7C-8494-4BDA-B438-E535F0A8B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762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45A4E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545A4E"/>
                </a:solidFill>
                <a:latin typeface="Nimbus Sans"/>
                <a:ea typeface="Nimbus Sans"/>
                <a:cs typeface="Nimbus Sans"/>
              </a:rPr>
              <a:t>PESCAO / NEXT / GENERIC DESIGN SAMPLE</a:t>
            </a:r>
          </a:p>
        </p:txBody>
      </p:sp>
    </p:spTree>
    <p:extLst>
      <p:ext uri="{BB962C8B-B14F-4D97-AF65-F5344CB8AC3E}">
        <p14:creationId xmlns:p14="http://schemas.microsoft.com/office/powerpoint/2010/main" val="2227292718"/>
      </p:ext>
    </p:extLst>
  </p:cSld>
</p:sld>
</file>

<file path=ppt/theme/theme1.xml><?xml version="1.0" encoding="utf-8"?>
<a:theme xmlns:a="http://schemas.openxmlformats.org/drawingml/2006/main" name="Office Theme">
  <a:themeElements>
    <a:clrScheme name="Pescao proposal">
      <a:dk1>
        <a:srgbClr val="222A24"/>
      </a:dk1>
      <a:lt1>
        <a:srgbClr val="FFFFFF"/>
      </a:lt1>
      <a:dk2>
        <a:srgbClr val="545A4E"/>
      </a:dk2>
      <a:lt2>
        <a:srgbClr val="F4F3EF"/>
      </a:lt2>
      <a:accent1>
        <a:srgbClr val="E9BA40"/>
      </a:accent1>
      <a:accent2>
        <a:srgbClr val="222A24"/>
      </a:accent2>
      <a:accent3>
        <a:srgbClr val="F1D886"/>
      </a:accent3>
      <a:accent4>
        <a:srgbClr val="D69C25"/>
      </a:accent4>
      <a:accent5>
        <a:srgbClr val="545A4E"/>
      </a:accent5>
      <a:accent6>
        <a:srgbClr val="EEEAE2"/>
      </a:accent6>
      <a:hlink>
        <a:srgbClr val="222A24"/>
      </a:hlink>
      <a:folHlink>
        <a:srgbClr val="222A24"/>
      </a:folHlink>
    </a:clrScheme>
    <a:fontScheme name="Custom 89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escao proposal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2026-10-05T11:22:29.6030000Z</dcterms:created>
  <dcterms:modified xsi:type="dcterms:W3CDTF">2026-10-05T11:22:29.6030000Z</dcterms:modified>
</coreProperties>
</file>