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bf3cad0de61435a" /><Relationship Type="http://schemas.openxmlformats.org/officeDocument/2006/relationships/extended-properties" Target="/docProps/app.xml" Id="Rc19f396458bb4fab" /><Relationship Type="http://schemas.openxmlformats.org/officeDocument/2006/relationships/officeDocument" Target="/ppt/presentation.xml" Id="Rc6e2b7e860c14f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5974d7851a648fa"/>
  </p:sldMasterIdLst>
  <p:notesMasterIdLst>
    <p:notesMasterId xmlns:r="http://schemas.openxmlformats.org/officeDocument/2006/relationships" r:id="Rf600b4d5817542a2"/>
  </p:notesMasterIdLst>
  <p:sldIdLst>
    <p:sldId xmlns:r="http://schemas.openxmlformats.org/officeDocument/2006/relationships" id="256" r:id="R31a2f609f41a444d"/>
    <p:sldId xmlns:r="http://schemas.openxmlformats.org/officeDocument/2006/relationships" id="257" r:id="R77e5aaac55324e74"/>
    <p:sldId xmlns:r="http://schemas.openxmlformats.org/officeDocument/2006/relationships" id="258" r:id="Rabeea3fcbc814222"/>
    <p:sldId xmlns:r="http://schemas.openxmlformats.org/officeDocument/2006/relationships" id="259" r:id="Rd770ffbce41e48d2"/>
    <p:sldId xmlns:r="http://schemas.openxmlformats.org/officeDocument/2006/relationships" id="260" r:id="Rf315510a78774751"/>
    <p:sldId xmlns:r="http://schemas.openxmlformats.org/officeDocument/2006/relationships" id="261" r:id="Rfdcc42d54a894404"/>
    <p:sldId xmlns:r="http://schemas.openxmlformats.org/officeDocument/2006/relationships" id="262" r:id="Rdea1767d4f7947ef"/>
    <p:sldId xmlns:r="http://schemas.openxmlformats.org/officeDocument/2006/relationships" id="263" r:id="R8426689a84e04a93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265a468c74f465e" /><Relationship Type="http://schemas.openxmlformats.org/officeDocument/2006/relationships/slideMaster" Target="/ppt/slideMasters/slideMaster1.xml" Id="R55974d7851a648fa" /><Relationship Type="http://schemas.openxmlformats.org/officeDocument/2006/relationships/notesMaster" Target="/ppt/notesMasters/notesMaster1.xml" Id="Rf600b4d5817542a2" /><Relationship Type="http://schemas.openxmlformats.org/officeDocument/2006/relationships/presProps" Target="/ppt/presProps.xml" Id="R855f24c9240643e2" /><Relationship Type="http://schemas.openxmlformats.org/officeDocument/2006/relationships/tableStyles" Target="/ppt/tableStyles.xml" Id="Ra2d0ef5283224b52" /><Relationship Type="http://schemas.openxmlformats.org/officeDocument/2006/relationships/slide" Target="/ppt/slides/slide1.xml" Id="R31a2f609f41a444d" /><Relationship Type="http://schemas.openxmlformats.org/officeDocument/2006/relationships/slide" Target="/ppt/slides/slide2.xml" Id="R77e5aaac55324e74" /><Relationship Type="http://schemas.openxmlformats.org/officeDocument/2006/relationships/slide" Target="/ppt/slides/slide3.xml" Id="Rabeea3fcbc814222" /><Relationship Type="http://schemas.openxmlformats.org/officeDocument/2006/relationships/slide" Target="/ppt/slides/slide4.xml" Id="Rd770ffbce41e48d2" /><Relationship Type="http://schemas.openxmlformats.org/officeDocument/2006/relationships/slide" Target="/ppt/slides/slide5.xml" Id="Rf315510a78774751" /><Relationship Type="http://schemas.openxmlformats.org/officeDocument/2006/relationships/slide" Target="/ppt/slides/slide6.xml" Id="Rfdcc42d54a894404" /><Relationship Type="http://schemas.openxmlformats.org/officeDocument/2006/relationships/slide" Target="/ppt/slides/slide7.xml" Id="Rdea1767d4f7947ef" /><Relationship Type="http://schemas.openxmlformats.org/officeDocument/2006/relationships/slide" Target="/ppt/slides/slide8.xml" Id="R8426689a84e04a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74ae50e60d45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2f8ba5db76643a8" /><Relationship Type="http://schemas.openxmlformats.org/officeDocument/2006/relationships/notesMaster" Target="/ppt/notesMasters/notesMaster1.xml" Id="Rf7838c92fc5441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2156e11bfc41e2" /><Relationship Type="http://schemas.openxmlformats.org/officeDocument/2006/relationships/notesMaster" Target="/ppt/notesMasters/notesMaster1.xml" Id="R5efac4421e764a8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19d130cf3924332" /><Relationship Type="http://schemas.openxmlformats.org/officeDocument/2006/relationships/notesMaster" Target="/ppt/notesMasters/notesMaster1.xml" Id="Raf0e3406de8a46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8d61ca62b44df6" /><Relationship Type="http://schemas.openxmlformats.org/officeDocument/2006/relationships/notesMaster" Target="/ppt/notesMasters/notesMaster1.xml" Id="Radfeae9883fc4e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ddbf5814fb47a4" /><Relationship Type="http://schemas.openxmlformats.org/officeDocument/2006/relationships/notesMaster" Target="/ppt/notesMasters/notesMaster1.xml" Id="R43300e995d1d4d7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09752d3e0404877" /><Relationship Type="http://schemas.openxmlformats.org/officeDocument/2006/relationships/notesMaster" Target="/ppt/notesMasters/notesMaster1.xml" Id="Rb0aebc99c58d4fc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7c7404c63704680" /><Relationship Type="http://schemas.openxmlformats.org/officeDocument/2006/relationships/notesMaster" Target="/ppt/notesMasters/notesMaster1.xml" Id="R26d93183570343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93b686d2df451f" /><Relationship Type="http://schemas.openxmlformats.org/officeDocument/2006/relationships/notesMaster" Target="/ppt/notesMasters/notesMaster1.xml" Id="R0f07f4ffc53443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Generic presentation sample by Pescao. Fictional brief: no commissioned project or performance claim. Photography: Dell, https://unsplash.com/photos/workspace-with-laptop-and-monitor-g2E2NQ5SWSU. Free Unsplash photograph: https://unsplash.com/license. Images are mood references, not photographs of a named property, Pescao staff or a Signal product.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Generic presentation sample by Pescao. Fictional brief: no commissioned project or performance claim. Photography: Patrik Michalicka, https://unsplash.com/photos/workspace-desk-with-keyboard-and-laptop-r3iAqHb7JWs. Free Unsplash photograph: https://unsplash.com/license. Images are mood references, not photographs of a named property, Pescao staff or a Signal product.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Generic presentation sample by Pescao. Fictional brief: no commissioned project or performance claim. Photography: Beatriz Cattel, https://unsplash.com/photos/team-meeting-in-a-modern-conference-room-aNTsx7Fl4T0. Free Unsplash photograph: https://unsplash.com/license. Images are mood references, not photographs of a named property, Pescao staff or a Signal product.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Generic presentation sample by Pescao. Fictional brief: no commissioned project or performance claim. Photography: Kelly Sikkema, https://unsplash.com/photos/yellow-click-pen-on-white-printer-paper-gcHFXsdcmJE. Free Unsplash photograph: https://unsplash.com/license. Images are mood references, not photographs of a named property, Pescao staff or a Signal product.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Generic presentation sample by Pescao. All briefs are fictional; this is presentation design, not commissioned client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Generic presentation sample by Pescao. Fictional brief: no commissioned project or performance claim. Photography: Kelly Sikkema, https://unsplash.com/photos/a-person-drawing-a-diagram-on-a-piece-of-paper-lFtttcsx5Vk. Free Unsplash photograph: https://unsplash.com/license. Images are mood references, not photographs of a named property, Pescao staff or a Signal product.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Generic presentation sample by Pescao. All briefs are fictional; this is presentation design, not commissioned client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Generic presentation sample by Pescao. Fictional brief: no commissioned project or performance claim. Photography: Dell, https://unsplash.com/photos/workspace-with-laptop-and-monitor-g2E2NQ5SWSU. Free Unsplash photograph: https://unsplash.com/license. Images are mood references, not photographs of a named property, Pescao staff or a Signal product.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2afc0a9fa747d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186e5de2b44ca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e2807257d14fa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0dc41b53d6447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cae425603f42c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669491c56b45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4A63864B-4C14-4628-9BF6-1ADDBAC78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622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556757F-B609-4FFD-93D6-EC9BC71C9A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75FD4360-3A46-406D-BC47-4DD2076F240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09C28921-EFFD-4D26-B645-15BC699F2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95625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9C49DAB-2D44-4B82-995E-B32BA81553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4FAED707-6EFB-4040-9EF6-46EB96F1B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65443E9-E447-4FB3-A54F-6467017B9C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FCDB0AD-AC4A-4798-B819-D0B09FF579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C4972621-E3FA-487E-89D2-B966CAA6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52960A0-CD5E-4998-94E5-374E9A35EB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B2D49B4-8433-48AA-92F8-970E9EDA8A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B67196E-C45D-4ED2-9200-40DBCA78070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4310EA00-AEFD-4132-9E9E-1597404E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1FA6A8E-7D90-4149-8A70-26523B6533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FB951D9-87C8-420C-97FD-BD203E4C92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b51a545c9b24d0e" /><Relationship Type="http://schemas.openxmlformats.org/officeDocument/2006/relationships/slideLayout" Target="/ppt/slideLayouts/slideLayout1.xml" Id="R20fad887c5694f54" /><Relationship Type="http://schemas.openxmlformats.org/officeDocument/2006/relationships/slideLayout" Target="/ppt/slideLayouts/slideLayout2.xml" Id="R8d46b6cab7214220" /><Relationship Type="http://schemas.openxmlformats.org/officeDocument/2006/relationships/slideLayout" Target="/ppt/slideLayouts/slideLayout3.xml" Id="R9d6e7fa1297648d6" /><Relationship Type="http://schemas.openxmlformats.org/officeDocument/2006/relationships/slideLayout" Target="/ppt/slideLayouts/slideLayout4.xml" Id="Rc423648fcad64ecc" /><Relationship Type="http://schemas.openxmlformats.org/officeDocument/2006/relationships/slideLayout" Target="/ppt/slideLayouts/slideLayout5.xml" Id="Rf091b6fd275c4f96" /><Relationship Type="http://schemas.openxmlformats.org/officeDocument/2006/relationships/slideLayout" Target="/ppt/slideLayouts/slideLayout6.xml" Id="R063aa2327ea343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0fad887c5694f54"/>
    <p:sldLayoutId xmlns:r="http://schemas.openxmlformats.org/officeDocument/2006/relationships" id="2147483650" r:id="R8d46b6cab7214220"/>
    <p:sldLayoutId xmlns:r="http://schemas.openxmlformats.org/officeDocument/2006/relationships" id="2147483651" r:id="R9d6e7fa1297648d6"/>
    <p:sldLayoutId xmlns:r="http://schemas.openxmlformats.org/officeDocument/2006/relationships" id="2147483652" r:id="Rc423648fcad64ecc"/>
    <p:sldLayoutId xmlns:r="http://schemas.openxmlformats.org/officeDocument/2006/relationships" id="2147483653" r:id="Rf091b6fd275c4f96"/>
    <p:sldLayoutId xmlns:r="http://schemas.openxmlformats.org/officeDocument/2006/relationships" id="2147483654" r:id="R063aa2327ea343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2a1eaf1e334adb" /><Relationship Type="http://schemas.openxmlformats.org/officeDocument/2006/relationships/image" Target="/ppt/media/image.jpeg" Id="R83565377c2144323" /><Relationship Type="http://schemas.openxmlformats.org/officeDocument/2006/relationships/notesSlide" Target="/ppt/notesSlides/notesSlide1.xml" Id="Rfceda8b5375e48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5aa19f816f4e34" /><Relationship Type="http://schemas.openxmlformats.org/officeDocument/2006/relationships/image" Target="/ppt/media/image2.jpeg" Id="Ra95ba24f36fd4590" /><Relationship Type="http://schemas.openxmlformats.org/officeDocument/2006/relationships/notesSlide" Target="/ppt/notesSlides/notesSlide2.xml" Id="Rd29c00d0147a4c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32e4a7555d46ab" /><Relationship Type="http://schemas.openxmlformats.org/officeDocument/2006/relationships/image" Target="/ppt/media/image3.jpeg" Id="Rc4b7c3a9ea0541eb" /><Relationship Type="http://schemas.openxmlformats.org/officeDocument/2006/relationships/notesSlide" Target="/ppt/notesSlides/notesSlide3.xml" Id="R3d094841b6e1457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43dee265e84616" /><Relationship Type="http://schemas.openxmlformats.org/officeDocument/2006/relationships/image" Target="/ppt/media/image4.jpeg" Id="R165c2149e82a41a6" /><Relationship Type="http://schemas.openxmlformats.org/officeDocument/2006/relationships/notesSlide" Target="/ppt/notesSlides/notesSlide4.xml" Id="R5f9ef23add7943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8f3e88541943a4" /><Relationship Type="http://schemas.openxmlformats.org/officeDocument/2006/relationships/notesSlide" Target="/ppt/notesSlides/notesSlide5.xml" Id="Rd52624e22caf4b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3d419a4cca4763" /><Relationship Type="http://schemas.openxmlformats.org/officeDocument/2006/relationships/image" Target="/ppt/media/image5.jpeg" Id="R7273b973b50b41cb" /><Relationship Type="http://schemas.openxmlformats.org/officeDocument/2006/relationships/notesSlide" Target="/ppt/notesSlides/notesSlide6.xml" Id="R2177efb7910240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ede65176d44475" /><Relationship Type="http://schemas.openxmlformats.org/officeDocument/2006/relationships/notesSlide" Target="/ppt/notesSlides/notesSlide7.xml" Id="Rc77273cf3a3f44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a1ac05aaf54d66" /><Relationship Type="http://schemas.openxmlformats.org/officeDocument/2006/relationships/image" Target="/ppt/media/image6.jpeg" Id="R70c4ed0614224a8b" /><Relationship Type="http://schemas.openxmlformats.org/officeDocument/2006/relationships/notesSlide" Target="/ppt/notesSlides/notesSlide8.xml" Id="R5d60099dfd834d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565377c2144323"/>
          <a:srcRect xmlns:a="http://schemas.openxmlformats.org/drawingml/2006/main" l="0" t="7865" r="0" b="78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948B71-AB18-477F-B9B1-CD7E8969C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0151B"/>
              </a:gs>
              <a:gs pos="52000">
                <a:srgbClr val="10151B">
                  <a:alpha val="85000"/>
                </a:srgbClr>
              </a:gs>
              <a:gs pos="100000">
                <a:srgbClr val="10151B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1BABA5-76EF-42D1-A323-17D41F1E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1190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SIGNAL / PRODUCT PITCH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1E6DEC-7046-4C8F-B57C-3C2EA5C2B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10477500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2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2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Good work.</a:t>
            </a:r>
          </a:p>
          <a:p xmlns:a="http://schemas.openxmlformats.org/drawingml/2006/main">
            <a:pPr>
              <a:defRPr sz="102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2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Less friction.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CA85C2-17F2-4568-A82B-3BC23972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6572250"/>
            <a:ext cx="10191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2925" b="0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A calmer way to keep a team moving.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6AAF1-1305-4771-810E-39B2EB09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9914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PESCAO / SIGNAL DESIGN SAMPLE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2D4D02-F337-4660-AC79-1BB28A7C7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91475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20473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5ba24f36fd4590"/>
          <a:srcRect xmlns:a="http://schemas.openxmlformats.org/drawingml/2006/main" l="20926" t="0" r="209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62875" y="0"/>
            <a:ext cx="7477125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5B4AD5-6506-42CD-AD60-112563031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1190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THE PROBLEM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80DFB8-74EF-4B05-9A3D-5259A89C8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09750"/>
            <a:ext cx="647700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6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66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Too many tools.</a:t>
            </a:r>
          </a:p>
          <a:p xmlns:a="http://schemas.openxmlformats.org/drawingml/2006/main">
            <a:pPr>
              <a:defRPr sz="66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66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Too little</a:t>
            </a:r>
          </a:p>
          <a:p xmlns:a="http://schemas.openxmlformats.org/drawingml/2006/main">
            <a:pPr>
              <a:defRPr sz="66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66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continuity.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29FCD7-AE02-49A3-84C6-A1FBADE24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810250"/>
            <a:ext cx="600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B3B8BF"/>
                </a:solidFill>
                <a:latin typeface="Nimbus Sans"/>
                <a:ea typeface="Nimbus Sans"/>
                <a:cs typeface="Nimbus Sans"/>
              </a:defRPr>
            </a:pPr>
            <a:r>
              <a:rPr sz="2550" b="0">
                <a:solidFill>
                  <a:srgbClr val="B3B8BF"/>
                </a:solidFill>
                <a:latin typeface="Nimbus Sans"/>
                <a:ea typeface="Nimbus Sans"/>
                <a:cs typeface="Nimbus Sans"/>
              </a:rPr>
              <a:t>A brief in one place. Decisions in another.</a:t>
            </a:r>
          </a:p>
          <a:p xmlns:a="http://schemas.openxmlformats.org/drawingml/2006/main">
            <a:pPr>
              <a:defRPr sz="2550" b="0">
                <a:solidFill>
                  <a:srgbClr val="B3B8BF"/>
                </a:solidFill>
                <a:latin typeface="Nimbus Sans"/>
                <a:ea typeface="Nimbus Sans"/>
                <a:cs typeface="Nimbus Sans"/>
              </a:defRPr>
            </a:pPr>
            <a:r>
              <a:rPr sz="2550" b="0">
                <a:solidFill>
                  <a:srgbClr val="B3B8BF"/>
                </a:solidFill>
                <a:latin typeface="Nimbus Sans"/>
                <a:ea typeface="Nimbus Sans"/>
                <a:cs typeface="Nimbus Sans"/>
              </a:rPr>
              <a:t>The next action somewhere else.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D41920-0394-40C7-984F-B2B7D5A5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9914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PESCAO / SIGNAL DESIGN SAMPLE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957164-2CF5-4A5E-AA86-5B70DF9E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91475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631026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1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b7c3a9ea0541eb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77C958-301C-44D6-B2EB-463650822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51B">
              <a:alpha val="64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C2576-7070-4E3A-BDF7-50AC41FD0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1190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THE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A35A2A-67DD-4C9E-8AAA-E599DECA4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38375"/>
            <a:ext cx="12954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7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 shared place</a:t>
            </a:r>
          </a:p>
          <a:p xmlns:a="http://schemas.openxmlformats.org/drawingml/2006/main">
            <a:pPr>
              <a:defRPr sz="8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7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for the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4FA408-D9A8-4C09-8EB3-355B852FA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6181725"/>
            <a:ext cx="11906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Keep the brief, the decision and the action connected.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A1E2A8-8C11-4D29-8F54-35E860EC8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9914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PESCAO / SIGNAL DESIGN SAMPLE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FE972B-5B56-4DC2-810C-C6628573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91475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647166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5c2149e82a41a6"/>
          <a:srcRect xmlns:a="http://schemas.openxmlformats.org/drawingml/2006/main" l="21852" t="0" r="218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239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B145B5-DE59-491D-9CBC-857F7E7FA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781050"/>
            <a:ext cx="619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EXPERIENCE FIRST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258744-B12B-4DDA-B464-233B3774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1828800"/>
            <a:ext cx="66198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b="1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6450" b="1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Start with</a:t>
            </a:r>
          </a:p>
          <a:p xmlns:a="http://schemas.openxmlformats.org/drawingml/2006/main">
            <a:pPr>
              <a:defRPr sz="6450" b="1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6450" b="1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the human</a:t>
            </a:r>
          </a:p>
          <a:p xmlns:a="http://schemas.openxmlformats.org/drawingml/2006/main">
            <a:pPr>
              <a:defRPr sz="6450" b="1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6450" b="1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journey.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975E2B-4E85-46E5-94D1-3E734908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5648325"/>
            <a:ext cx="6238875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52605D"/>
                </a:solidFill>
                <a:latin typeface="Nimbus Sans"/>
                <a:ea typeface="Nimbus Sans"/>
                <a:cs typeface="Nimbus Sans"/>
              </a:defRPr>
            </a:pPr>
            <a:r>
              <a:rPr sz="2550" b="0">
                <a:solidFill>
                  <a:srgbClr val="52605D"/>
                </a:solidFill>
                <a:latin typeface="Nimbus Sans"/>
                <a:ea typeface="Nimbus Sans"/>
                <a:cs typeface="Nimbus Sans"/>
              </a:rPr>
              <a:t>Understand the task. Remove unnecessary</a:t>
            </a:r>
          </a:p>
          <a:p xmlns:a="http://schemas.openxmlformats.org/drawingml/2006/main">
            <a:pPr>
              <a:defRPr sz="2550" b="0">
                <a:solidFill>
                  <a:srgbClr val="52605D"/>
                </a:solidFill>
                <a:latin typeface="Nimbus Sans"/>
                <a:ea typeface="Nimbus Sans"/>
                <a:cs typeface="Nimbus Sans"/>
              </a:defRPr>
            </a:pPr>
            <a:r>
              <a:rPr sz="2550" b="0">
                <a:solidFill>
                  <a:srgbClr val="52605D"/>
                </a:solidFill>
                <a:latin typeface="Nimbus Sans"/>
                <a:ea typeface="Nimbus Sans"/>
                <a:cs typeface="Nimbus Sans"/>
              </a:rPr>
              <a:t>steps. Make the next action clear.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AE3F29-1EDB-464E-86F2-8CD39C127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7991475"/>
            <a:ext cx="485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PESCAO / SIGNAL DESIGN SAMPLE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B285AE-058D-4165-913F-DD7FB94BE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91475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428103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1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34BD2C-C97A-4AEA-A269-B91F9CC4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1190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A SIMPLE PRODUCT PROMISE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1E0D48-FA71-4355-9D05-4E7F903DE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38325"/>
            <a:ext cx="136683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70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Collect. Connect. Move.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BEB780-B77F-4225-A7B5-65123021B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714750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DB6D6C-17FC-4A82-BDA9-32BD4084C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695700"/>
            <a:ext cx="1209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Collect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E9F640-D8F8-4DD8-8CFE-6F8F68B9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257675"/>
            <a:ext cx="1200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B3B8BF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B3B8BF"/>
                </a:solidFill>
                <a:latin typeface="Nimbus Sans"/>
                <a:ea typeface="Nimbus Sans"/>
                <a:cs typeface="Nimbus Sans"/>
              </a:rPr>
              <a:t>Capture the brief and useful context.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B94320-3E27-44AF-860B-9DDCF152B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191125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9D0681-96D1-476D-8461-0C646D55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172075"/>
            <a:ext cx="1209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Connect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7372D-9B52-4BB6-8877-9320E19CB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734050"/>
            <a:ext cx="1200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B3B8BF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B3B8BF"/>
                </a:solidFill>
                <a:latin typeface="Nimbus Sans"/>
                <a:ea typeface="Nimbus Sans"/>
                <a:cs typeface="Nimbus Sans"/>
              </a:rPr>
              <a:t>Bring decisions and conversations together.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DFF3DA-ECFB-427B-A909-3C432C424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667500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38C22A-827F-49CA-A029-F1E345288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648450"/>
            <a:ext cx="1209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Move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F938AB-094C-4940-83E6-CCC0670D4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7210425"/>
            <a:ext cx="1200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B3B8BF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B3B8BF"/>
                </a:solidFill>
                <a:latin typeface="Nimbus Sans"/>
                <a:ea typeface="Nimbus Sans"/>
                <a:cs typeface="Nimbus Sans"/>
              </a:rPr>
              <a:t>Make ownership and the next action visible.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15677E-2824-4C9E-A528-760EE153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9914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PESCAO / SIGNAL DESIGN SAMPLE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D59430-488F-44F6-AE05-6AC1A47AF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91475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52880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1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73b973b50b41cb"/>
          <a:srcRect xmlns:a="http://schemas.openxmlformats.org/drawingml/2006/main" l="19074" t="0" r="190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86625" y="0"/>
            <a:ext cx="7953375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E3E94A-7E04-49BF-9ECA-58962766E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1190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PRODUCT PRINCIPLES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4E0B73-1D5D-4B96-A127-E0C648B3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04975"/>
            <a:ext cx="6191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8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68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Clarity is</a:t>
            </a:r>
          </a:p>
          <a:p xmlns:a="http://schemas.openxmlformats.org/drawingml/2006/main">
            <a:pPr>
              <a:defRPr sz="68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68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 product</a:t>
            </a:r>
          </a:p>
          <a:p xmlns:a="http://schemas.openxmlformats.org/drawingml/2006/main">
            <a:pPr>
              <a:defRPr sz="68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68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feature.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80E21-6FD5-4187-ADED-B64E1C40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772150"/>
            <a:ext cx="59055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B3B8BF"/>
                </a:solidFill>
                <a:latin typeface="Nimbus Sans"/>
                <a:ea typeface="Nimbus Sans"/>
                <a:cs typeface="Nimbus Sans"/>
              </a:defRPr>
            </a:pPr>
            <a:r>
              <a:rPr sz="2400" b="0">
                <a:solidFill>
                  <a:srgbClr val="B3B8BF"/>
                </a:solidFill>
                <a:latin typeface="Nimbus Sans"/>
                <a:ea typeface="Nimbus Sans"/>
                <a:cs typeface="Nimbus Sans"/>
              </a:rPr>
              <a:t>One clear purpose per screen.</a:t>
            </a:r>
          </a:p>
          <a:p xmlns:a="http://schemas.openxmlformats.org/drawingml/2006/main">
            <a:pPr>
              <a:defRPr sz="2400" b="0">
                <a:solidFill>
                  <a:srgbClr val="B3B8BF"/>
                </a:solidFill>
                <a:latin typeface="Nimbus Sans"/>
                <a:ea typeface="Nimbus Sans"/>
                <a:cs typeface="Nimbus Sans"/>
              </a:defRPr>
            </a:pPr>
            <a:r>
              <a:rPr sz="2400" b="0">
                <a:solidFill>
                  <a:srgbClr val="B3B8BF"/>
                </a:solidFill>
                <a:latin typeface="Nimbus Sans"/>
                <a:ea typeface="Nimbus Sans"/>
                <a:cs typeface="Nimbus Sans"/>
              </a:rPr>
              <a:t>Useful context at the right moment.</a:t>
            </a:r>
          </a:p>
          <a:p xmlns:a="http://schemas.openxmlformats.org/drawingml/2006/main">
            <a:pPr>
              <a:defRPr sz="2400" b="0">
                <a:solidFill>
                  <a:srgbClr val="B3B8BF"/>
                </a:solidFill>
                <a:latin typeface="Nimbus Sans"/>
                <a:ea typeface="Nimbus Sans"/>
                <a:cs typeface="Nimbus Sans"/>
              </a:defRPr>
            </a:pPr>
            <a:r>
              <a:rPr sz="2400" b="0">
                <a:solidFill>
                  <a:srgbClr val="B3B8BF"/>
                </a:solidFill>
                <a:latin typeface="Nimbus Sans"/>
                <a:ea typeface="Nimbus Sans"/>
                <a:cs typeface="Nimbus Sans"/>
              </a:rPr>
              <a:t>A visible path forward.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ED4099-08B1-4FA0-8279-913E5CDC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9914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PESCAO / SIGNAL DESIGN SAMPLE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2A8733-B17B-477B-96D3-961B8B0E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91475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258899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9BA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A66277-9B0E-49E2-AB65-F88AB0FA6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52475"/>
            <a:ext cx="1190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A CONSIDERED WAY TO BUILD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87C0FA-E437-4B7C-BB92-443E6A5A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19275"/>
            <a:ext cx="13716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75" b="1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7575" b="1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Learn before scaling.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232AA7-3718-4ED8-B043-0EA8BAE61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25559A-4A71-4981-871B-F9BDF83F4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648075"/>
            <a:ext cx="1209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Understand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28791D-7EFF-4AF7-9D21-100269FF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210050"/>
            <a:ext cx="1200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C3B3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3C3B30"/>
                </a:solidFill>
                <a:latin typeface="Nimbus Sans"/>
                <a:ea typeface="Nimbus Sans"/>
                <a:cs typeface="Nimbus Sans"/>
              </a:rPr>
              <a:t>Listen, map the work and define the first useful task.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2E0E42-CC18-4817-A284-CB7C1E0F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143500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B9D4EC-D9C5-4947-823C-D4A61E20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124450"/>
            <a:ext cx="1209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Prototype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D60DED-BFAB-4095-AC80-4FDB02AD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686425"/>
            <a:ext cx="1200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C3B3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3C3B30"/>
                </a:solidFill>
                <a:latin typeface="Nimbus Sans"/>
                <a:ea typeface="Nimbus Sans"/>
                <a:cs typeface="Nimbus Sans"/>
              </a:rPr>
              <a:t>Explore the journey with a focused, testable experience.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B31D8F-E231-4176-BC55-004E4629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619875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D27FB7-9E87-4537-9E59-EFC9CD11C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600825"/>
            <a:ext cx="1209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Refine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E5840D-FDED-4788-AE4C-DE305ECBB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7162800"/>
            <a:ext cx="1200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C3B30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3C3B30"/>
                </a:solidFill>
                <a:latin typeface="Nimbus Sans"/>
                <a:ea typeface="Nimbus Sans"/>
                <a:cs typeface="Nimbus Sans"/>
              </a:rPr>
              <a:t>Use feedback to shape the next release.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49E955-E70A-4A8A-A2A8-487C3E92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9914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PESCAO / SIGNAL DESIGN SAMPLE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E3872A-0826-4214-BEF0-EA2960FD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91475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151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0151B"/>
                </a:solidFill>
                <a:latin typeface="Nimbus Sans"/>
                <a:ea typeface="Nimbus Sans"/>
                <a:cs typeface="Nimbus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73391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c4ed0614224a8b"/>
          <a:srcRect xmlns:a="http://schemas.openxmlformats.org/drawingml/2006/main" l="0" t="7865" r="0" b="78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F93F23-57B4-4C80-8F8C-76E74CFF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51B">
              <a:alpha val="82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7C4AE2-C87B-44C2-8433-5B4A8DE7F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1190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SIGNAL / THE NEXT CONVERSATION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58F202-B154-42F7-B68B-CFA8D9CAF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33600"/>
            <a:ext cx="130492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6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96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Make the next</a:t>
            </a:r>
          </a:p>
          <a:p xmlns:a="http://schemas.openxmlformats.org/drawingml/2006/main">
            <a:pPr>
              <a:defRPr sz="96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96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step clear.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975759-0BA3-4C5B-92FD-596C49010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486525"/>
            <a:ext cx="1304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E9BA40"/>
                </a:solidFill>
                <a:latin typeface="Nimbus Sans"/>
                <a:ea typeface="Nimbus Sans"/>
                <a:cs typeface="Nimbus Sans"/>
              </a:defRPr>
            </a:pPr>
            <a:r>
              <a:rPr sz="2550" b="0">
                <a:solidFill>
                  <a:srgbClr val="E9BA40"/>
                </a:solidFill>
                <a:latin typeface="Nimbus Sans"/>
                <a:ea typeface="Nimbus Sans"/>
                <a:cs typeface="Nimbus Sans"/>
              </a:rPr>
              <a:t>A focused concept. A useful prototype. A better conversation.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0E57AB-4A08-44B8-8E96-25EEB9D0A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9914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PESCAO / SIGNAL DESIGN SAMPLE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D91462-8C47-4BC0-90F5-7DDCBC77E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91475"/>
            <a:ext cx="66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258007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2026-10-05T10:45:52.7300000Z</dcterms:created>
  <dcterms:modified xsi:type="dcterms:W3CDTF">2026-10-05T10:45:52.7300000Z</dcterms:modified>
</coreProperties>
</file>